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8"/>
  </p:notesMasterIdLst>
  <p:sldIdLst>
    <p:sldId id="257" r:id="rId2"/>
    <p:sldId id="259" r:id="rId3"/>
    <p:sldId id="258" r:id="rId4"/>
    <p:sldId id="272" r:id="rId5"/>
    <p:sldId id="267" r:id="rId6"/>
    <p:sldId id="268" r:id="rId7"/>
    <p:sldId id="269" r:id="rId8"/>
    <p:sldId id="270" r:id="rId9"/>
    <p:sldId id="271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x="12192000" cy="6858000"/>
  <p:notesSz cx="6858000" cy="9144000"/>
  <p:embeddedFontLst>
    <p:embeddedFont>
      <p:font typeface="Boldins" panose="02000600000000000000" pitchFamily="2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Fredoka" pitchFamily="2" charset="-79"/>
      <p:regular r:id="rId24"/>
      <p:bold r:id="rId25"/>
    </p:embeddedFont>
    <p:embeddedFont>
      <p:font typeface="Fredoka Medium" pitchFamily="2" charset="-79"/>
      <p:regular r:id="rId26"/>
    </p:embeddedFont>
    <p:embeddedFont>
      <p:font typeface="Fredoka SemiBold" pitchFamily="2" charset="-79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7064"/>
    <a:srgbClr val="BD9A90"/>
    <a:srgbClr val="5CC3D0"/>
    <a:srgbClr val="AEA0AA"/>
    <a:srgbClr val="D3BBDC"/>
    <a:srgbClr val="9B7C91"/>
    <a:srgbClr val="B48571"/>
    <a:srgbClr val="FBEBEE"/>
    <a:srgbClr val="2A211D"/>
    <a:srgbClr val="0088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34"/>
    <p:restoredTop sz="96966"/>
  </p:normalViewPr>
  <p:slideViewPr>
    <p:cSldViewPr snapToGrid="0">
      <p:cViewPr varScale="1">
        <p:scale>
          <a:sx n="152" d="100"/>
          <a:sy n="152" d="100"/>
        </p:scale>
        <p:origin x="1016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1B73E3-D2D4-4D46-A69A-A5E10BD57137}" type="datetimeFigureOut">
              <a:rPr lang="en-GB" smtClean="0"/>
              <a:t>08/09/2023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3C21F2-8D2B-FC49-88F2-62A89D1F36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252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rea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white cat head with black background&#10;&#10;Description automatically generated">
            <a:extLst>
              <a:ext uri="{FF2B5EF4-FFF2-40B4-BE49-F238E27FC236}">
                <a16:creationId xmlns:a16="http://schemas.microsoft.com/office/drawing/2014/main" id="{A6932EC5-F2C1-BCAF-AB00-A2C462DBB1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5452" y="6171142"/>
            <a:ext cx="589325" cy="5893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14CF7C-99C0-E2D2-49CA-E57D012118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9832" y="2524224"/>
            <a:ext cx="9559636" cy="1685077"/>
          </a:xfrm>
          <a:ln>
            <a:noFill/>
          </a:ln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11500" b="1" i="0" kern="1200" dirty="0">
                <a:ln>
                  <a:noFill/>
                </a:ln>
                <a:solidFill>
                  <a:schemeClr val="bg2"/>
                </a:solidFill>
                <a:latin typeface="Fredoka" pitchFamily="2" charset="-79"/>
                <a:ea typeface="+mj-ea"/>
                <a:cs typeface="Fredoka" pitchFamily="2" charset="-79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330DBF-248A-7BDB-327C-7FB00E6E372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6182" y="4260057"/>
            <a:ext cx="9559636" cy="1500187"/>
          </a:xfrm>
        </p:spPr>
        <p:txBody>
          <a:bodyPr>
            <a:normAutofit/>
          </a:bodyPr>
          <a:lstStyle>
            <a:lvl1pPr marL="0" indent="0" algn="ctr">
              <a:buNone/>
              <a:defRPr lang="en-GB" sz="4000" kern="1200" dirty="0" smtClean="0">
                <a:solidFill>
                  <a:schemeClr val="bg2"/>
                </a:solidFill>
                <a:latin typeface="Fredoka" pitchFamily="2" charset="-79"/>
                <a:ea typeface="+mn-ea"/>
                <a:cs typeface="Fredoka" pitchFamily="2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dirty="0"/>
              <a:t>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63949-DA7A-2BA8-F5E4-A4FAAF43E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2391" y="6253867"/>
            <a:ext cx="771210" cy="441802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C53AB1F-E635-344C-B261-D818F6F509E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5597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by Melody/Kurom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B1497-D115-F76B-F4CE-59CE802605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4513" y="492003"/>
            <a:ext cx="10322974" cy="1325563"/>
          </a:xfrm>
        </p:spPr>
        <p:txBody>
          <a:bodyPr>
            <a:noAutofit/>
          </a:bodyPr>
          <a:lstStyle>
            <a:lvl1pPr algn="l">
              <a:defRPr sz="8800">
                <a:solidFill>
                  <a:srgbClr val="9B7C91"/>
                </a:solidFill>
                <a:latin typeface="Boldins" panose="02000600000000000000" pitchFamily="2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C8120-8E2F-290A-882F-DCBDCE637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512" y="1885936"/>
            <a:ext cx="10322974" cy="2906834"/>
          </a:xfrm>
        </p:spPr>
        <p:txBody>
          <a:bodyPr>
            <a:normAutofit/>
          </a:bodyPr>
          <a:lstStyle>
            <a:lvl1pPr>
              <a:defRPr sz="3200">
                <a:solidFill>
                  <a:srgbClr val="9B7C91"/>
                </a:solidFill>
              </a:defRPr>
            </a:lvl1pPr>
            <a:lvl2pPr>
              <a:defRPr sz="2800">
                <a:solidFill>
                  <a:srgbClr val="9B7C91"/>
                </a:solidFill>
              </a:defRPr>
            </a:lvl2pPr>
            <a:lvl3pPr>
              <a:defRPr sz="2400">
                <a:solidFill>
                  <a:srgbClr val="9B7C91"/>
                </a:solidFill>
              </a:defRPr>
            </a:lvl3pPr>
            <a:lvl4pPr>
              <a:defRPr sz="2000">
                <a:solidFill>
                  <a:srgbClr val="9B7C91"/>
                </a:solidFill>
              </a:defRPr>
            </a:lvl4pPr>
            <a:lvl5pPr>
              <a:defRPr sz="2000">
                <a:solidFill>
                  <a:srgbClr val="9B7C9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A38DF-D3E8-88ED-3A2A-E296286D5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9B7C91"/>
                </a:solidFill>
              </a:defRPr>
            </a:lvl1pPr>
          </a:lstStyle>
          <a:p>
            <a:fld id="{4C53AB1F-E635-344C-B261-D818F6F509E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4503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ro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B1497-D115-F76B-F4CE-59CE802605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610" y="1862086"/>
            <a:ext cx="10674781" cy="1095507"/>
          </a:xfrm>
          <a:prstGeom prst="roundRect">
            <a:avLst>
              <a:gd name="adj" fmla="val 50000"/>
            </a:avLst>
          </a:prstGeom>
          <a:solidFill>
            <a:srgbClr val="AEA0AA"/>
          </a:solidFill>
        </p:spPr>
        <p:txBody>
          <a:bodyPr lIns="396000" tIns="108000" bIns="108000">
            <a:noAutofit/>
          </a:bodyPr>
          <a:lstStyle>
            <a:lvl1pPr algn="l">
              <a:defRPr sz="6600" b="0">
                <a:solidFill>
                  <a:schemeClr val="bg1"/>
                </a:solidFill>
                <a:latin typeface="Fredoka" pitchFamily="2" charset="-79"/>
                <a:cs typeface="Fredoka" pitchFamily="2" charset="-79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C8120-8E2F-290A-882F-DCBDCE637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8164" y="3239605"/>
            <a:ext cx="10029321" cy="3154499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A38DF-D3E8-88ED-3A2A-E296286D5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53AB1F-E635-344C-B261-D818F6F509E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3565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r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B1497-D115-F76B-F4CE-59CE802605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4513" y="492003"/>
            <a:ext cx="10322974" cy="1325563"/>
          </a:xfrm>
        </p:spPr>
        <p:txBody>
          <a:bodyPr>
            <a:noAutofit/>
          </a:bodyPr>
          <a:lstStyle>
            <a:lvl1pPr algn="l">
              <a:defRPr sz="8800">
                <a:solidFill>
                  <a:srgbClr val="B48571"/>
                </a:solidFill>
                <a:latin typeface="Boldins" panose="02000600000000000000" pitchFamily="2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C8120-8E2F-290A-882F-DCBDCE637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512" y="1885935"/>
            <a:ext cx="10322974" cy="3154499"/>
          </a:xfrm>
        </p:spPr>
        <p:txBody>
          <a:bodyPr>
            <a:normAutofit/>
          </a:bodyPr>
          <a:lstStyle>
            <a:lvl1pPr>
              <a:defRPr sz="3200">
                <a:solidFill>
                  <a:srgbClr val="B48571"/>
                </a:solidFill>
              </a:defRPr>
            </a:lvl1pPr>
            <a:lvl2pPr>
              <a:defRPr sz="2800">
                <a:solidFill>
                  <a:srgbClr val="B48571"/>
                </a:solidFill>
              </a:defRPr>
            </a:lvl2pPr>
            <a:lvl3pPr>
              <a:defRPr sz="2400">
                <a:solidFill>
                  <a:srgbClr val="B48571"/>
                </a:solidFill>
              </a:defRPr>
            </a:lvl3pPr>
            <a:lvl4pPr>
              <a:defRPr sz="2000">
                <a:solidFill>
                  <a:srgbClr val="B48571"/>
                </a:solidFill>
              </a:defRPr>
            </a:lvl4pPr>
            <a:lvl5pPr>
              <a:defRPr sz="2000">
                <a:solidFill>
                  <a:srgbClr val="B4857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A38DF-D3E8-88ED-3A2A-E296286D5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53AB1F-E635-344C-B261-D818F6F509E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3163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at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A38DF-D3E8-88ED-3A2A-E296286D5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53AB1F-E635-344C-B261-D818F6F509E6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28" name="Picture 4" descr="♡ Be Positive ♡ — SANRIO CHARACTERS LATTEKUMA CAFE">
            <a:extLst>
              <a:ext uri="{FF2B5EF4-FFF2-40B4-BE49-F238E27FC236}">
                <a16:creationId xmlns:a16="http://schemas.microsoft.com/office/drawing/2014/main" id="{4C7149C7-5BE4-ACFC-0C6A-42B6AEE95BF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282" b="64047"/>
          <a:stretch/>
        </p:blipFill>
        <p:spPr bwMode="auto">
          <a:xfrm>
            <a:off x="3927432" y="646038"/>
            <a:ext cx="4337135" cy="120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♡ Be Positive ♡ — SANRIO CHARACTERS LATTEKUMA CAFE">
            <a:extLst>
              <a:ext uri="{FF2B5EF4-FFF2-40B4-BE49-F238E27FC236}">
                <a16:creationId xmlns:a16="http://schemas.microsoft.com/office/drawing/2014/main" id="{57C91B15-F0B1-59DE-3740-FFF44AD7791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1817" b="10512"/>
          <a:stretch/>
        </p:blipFill>
        <p:spPr bwMode="auto">
          <a:xfrm>
            <a:off x="3927432" y="5080219"/>
            <a:ext cx="4337135" cy="120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2B1497-D115-F76B-F4CE-59CE802605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4513" y="1549839"/>
            <a:ext cx="10322974" cy="1325563"/>
          </a:xfrm>
        </p:spPr>
        <p:txBody>
          <a:bodyPr>
            <a:noAutofit/>
          </a:bodyPr>
          <a:lstStyle>
            <a:lvl1pPr algn="l">
              <a:defRPr sz="8800" b="0" i="0">
                <a:solidFill>
                  <a:srgbClr val="BD9A90"/>
                </a:solidFill>
                <a:latin typeface="Fredoka Medium" pitchFamily="2" charset="-79"/>
                <a:cs typeface="Fredoka Medium" pitchFamily="2" charset="-79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C8120-8E2F-290A-882F-DCBDCE637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512" y="2943771"/>
            <a:ext cx="10322974" cy="266813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BD9A90"/>
                </a:solidFill>
              </a:defRPr>
            </a:lvl1pPr>
            <a:lvl2pPr>
              <a:defRPr sz="2800">
                <a:solidFill>
                  <a:srgbClr val="BD9A90"/>
                </a:solidFill>
              </a:defRPr>
            </a:lvl2pPr>
            <a:lvl3pPr>
              <a:defRPr sz="2400">
                <a:solidFill>
                  <a:srgbClr val="BD9A90"/>
                </a:solidFill>
              </a:defRPr>
            </a:lvl3pPr>
            <a:lvl4pPr>
              <a:defRPr sz="2000">
                <a:solidFill>
                  <a:srgbClr val="BD9A90"/>
                </a:solidFill>
              </a:defRPr>
            </a:lvl4pPr>
            <a:lvl5pPr>
              <a:defRPr sz="2000">
                <a:solidFill>
                  <a:srgbClr val="BD9A90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11131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ink/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C8120-8E2F-290A-882F-DCBDCE637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467" y="2190735"/>
            <a:ext cx="10603063" cy="3154499"/>
          </a:xfrm>
        </p:spPr>
        <p:txBody>
          <a:bodyPr>
            <a:normAutofit/>
          </a:bodyPr>
          <a:lstStyle>
            <a:lvl1pPr>
              <a:defRPr sz="3200">
                <a:solidFill>
                  <a:srgbClr val="9B7C91"/>
                </a:solidFill>
              </a:defRPr>
            </a:lvl1pPr>
            <a:lvl2pPr>
              <a:defRPr sz="2800">
                <a:solidFill>
                  <a:srgbClr val="9B7C91"/>
                </a:solidFill>
              </a:defRPr>
            </a:lvl2pPr>
            <a:lvl3pPr>
              <a:defRPr sz="2400">
                <a:solidFill>
                  <a:srgbClr val="9B7C91"/>
                </a:solidFill>
              </a:defRPr>
            </a:lvl3pPr>
            <a:lvl4pPr>
              <a:defRPr sz="2000">
                <a:solidFill>
                  <a:srgbClr val="9B7C91"/>
                </a:solidFill>
              </a:defRPr>
            </a:lvl4pPr>
            <a:lvl5pPr>
              <a:defRPr sz="2000">
                <a:solidFill>
                  <a:srgbClr val="9B7C9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A38DF-D3E8-88ED-3A2A-E296286D5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53AB1F-E635-344C-B261-D818F6F509E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E24E0C-9613-D678-F1E6-8EA9C40AC09D}"/>
              </a:ext>
            </a:extLst>
          </p:cNvPr>
          <p:cNvSpPr/>
          <p:nvPr userDrawn="1"/>
        </p:nvSpPr>
        <p:spPr>
          <a:xfrm>
            <a:off x="1628888" y="787482"/>
            <a:ext cx="8934225" cy="1096510"/>
          </a:xfrm>
          <a:prstGeom prst="rect">
            <a:avLst/>
          </a:prstGeom>
          <a:solidFill>
            <a:srgbClr val="D3BB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C37CD0A0-D4A2-2010-FE5E-5A2A8E8795C9}"/>
              </a:ext>
            </a:extLst>
          </p:cNvPr>
          <p:cNvSpPr/>
          <p:nvPr userDrawn="1"/>
        </p:nvSpPr>
        <p:spPr>
          <a:xfrm rot="5400000">
            <a:off x="1278497" y="1137874"/>
            <a:ext cx="1096511" cy="39573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4A2698FF-1B33-5301-652B-97A0DBD5C59F}"/>
              </a:ext>
            </a:extLst>
          </p:cNvPr>
          <p:cNvSpPr/>
          <p:nvPr userDrawn="1"/>
        </p:nvSpPr>
        <p:spPr>
          <a:xfrm rot="16200000">
            <a:off x="9816991" y="1088053"/>
            <a:ext cx="1096511" cy="39573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2B1497-D115-F76B-F4CE-59CE802605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12880" y="860612"/>
            <a:ext cx="7966239" cy="1023380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bg1"/>
                </a:solidFill>
                <a:latin typeface="Fredoka" pitchFamily="2" charset="-79"/>
                <a:cs typeface="Fredoka" pitchFamily="2" charset="-79"/>
              </a:defRPr>
            </a:lvl1pPr>
          </a:lstStyle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296292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A38DF-D3E8-88ED-3A2A-E296286D5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53AB1F-E635-344C-B261-D818F6F509E6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5" name="Picture 4" descr="A white rectangular sign with purple ribbon and flowers&#10;&#10;Description automatically generated">
            <a:extLst>
              <a:ext uri="{FF2B5EF4-FFF2-40B4-BE49-F238E27FC236}">
                <a16:creationId xmlns:a16="http://schemas.microsoft.com/office/drawing/2014/main" id="{9513577D-C730-6924-1DCF-42CBE73EBC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27790" y="1008064"/>
            <a:ext cx="8736420" cy="48418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2B1497-D115-F76B-F4CE-59CE802605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0635" y="2658665"/>
            <a:ext cx="7050731" cy="1940756"/>
          </a:xfrm>
        </p:spPr>
        <p:txBody>
          <a:bodyPr>
            <a:noAutofit/>
          </a:bodyPr>
          <a:lstStyle>
            <a:lvl1pPr algn="ctr">
              <a:defRPr sz="8800">
                <a:solidFill>
                  <a:srgbClr val="837064"/>
                </a:solidFill>
                <a:latin typeface="Boldins" panose="02000600000000000000" pitchFamily="2" charset="0"/>
              </a:defRPr>
            </a:lvl1pPr>
          </a:lstStyle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166810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ink Lac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B1497-D115-F76B-F4CE-59CE802605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4513" y="1128498"/>
            <a:ext cx="10322974" cy="1325563"/>
          </a:xfrm>
        </p:spPr>
        <p:txBody>
          <a:bodyPr>
            <a:noAutofit/>
          </a:bodyPr>
          <a:lstStyle>
            <a:lvl1pPr algn="l">
              <a:defRPr sz="8800">
                <a:solidFill>
                  <a:schemeClr val="bg1"/>
                </a:solidFill>
                <a:latin typeface="Boldins" panose="02000600000000000000" pitchFamily="2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C8120-8E2F-290A-882F-DCBDCE637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512" y="2522430"/>
            <a:ext cx="10322974" cy="3154499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A38DF-D3E8-88ED-3A2A-E296286D5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53AB1F-E635-344C-B261-D818F6F509E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7798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llo Kit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e apple with a leaf&#10;&#10;Description automatically generated">
            <a:extLst>
              <a:ext uri="{FF2B5EF4-FFF2-40B4-BE49-F238E27FC236}">
                <a16:creationId xmlns:a16="http://schemas.microsoft.com/office/drawing/2014/main" id="{1620101A-2447-8B2B-6BFE-F6A20D2C1F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83630" y="5885072"/>
            <a:ext cx="931785" cy="9425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2B1497-D115-F76B-F4CE-59CE802605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4513" y="365125"/>
            <a:ext cx="10322974" cy="1325563"/>
          </a:xfrm>
        </p:spPr>
        <p:txBody>
          <a:bodyPr>
            <a:noAutofit/>
          </a:bodyPr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C8120-8E2F-290A-882F-DCBDCE637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512" y="2109457"/>
            <a:ext cx="10322974" cy="4067506"/>
          </a:xfrm>
        </p:spPr>
        <p:txBody>
          <a:bodyPr>
            <a:normAutofit/>
          </a:bodyPr>
          <a:lstStyle>
            <a:lvl1pPr>
              <a:defRPr sz="3200">
                <a:solidFill>
                  <a:srgbClr val="0074C0"/>
                </a:solidFill>
              </a:defRPr>
            </a:lvl1pPr>
            <a:lvl2pPr>
              <a:defRPr sz="2800">
                <a:solidFill>
                  <a:srgbClr val="0074C0"/>
                </a:solidFill>
              </a:defRPr>
            </a:lvl2pPr>
            <a:lvl3pPr>
              <a:defRPr sz="2400">
                <a:solidFill>
                  <a:srgbClr val="0074C0"/>
                </a:solidFill>
              </a:defRPr>
            </a:lvl3pPr>
            <a:lvl4pPr>
              <a:defRPr sz="2000">
                <a:solidFill>
                  <a:srgbClr val="0074C0"/>
                </a:solidFill>
              </a:defRPr>
            </a:lvl4pPr>
            <a:lvl5pPr>
              <a:defRPr sz="2000">
                <a:solidFill>
                  <a:srgbClr val="0074C0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A38DF-D3E8-88ED-3A2A-E296286D5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53AB1F-E635-344C-B261-D818F6F509E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8406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nnamoroll">
    <p:bg>
      <p:bgPr>
        <a:solidFill>
          <a:srgbClr val="ED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sky with white clouds&#10;&#10;Description automatically generated">
            <a:extLst>
              <a:ext uri="{FF2B5EF4-FFF2-40B4-BE49-F238E27FC236}">
                <a16:creationId xmlns:a16="http://schemas.microsoft.com/office/drawing/2014/main" id="{81A60EB5-28D4-62F8-5AD8-CEB8E317E3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-1711935"/>
            <a:ext cx="12220399" cy="12220399"/>
          </a:xfrm>
          <a:prstGeom prst="rect">
            <a:avLst/>
          </a:prstGeom>
        </p:spPr>
      </p:pic>
      <p:pic>
        <p:nvPicPr>
          <p:cNvPr id="10" name="Picture 9" descr="A blue and pink ovals&#10;&#10;Description automatically generated">
            <a:extLst>
              <a:ext uri="{FF2B5EF4-FFF2-40B4-BE49-F238E27FC236}">
                <a16:creationId xmlns:a16="http://schemas.microsoft.com/office/drawing/2014/main" id="{96F63376-E825-20D4-1E79-0338564D89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5975"/>
          <a:stretch/>
        </p:blipFill>
        <p:spPr>
          <a:xfrm>
            <a:off x="0" y="0"/>
            <a:ext cx="12192000" cy="13255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97D8FB8-7D26-53F1-1686-EC2B1A6388AF}"/>
              </a:ext>
            </a:extLst>
          </p:cNvPr>
          <p:cNvSpPr/>
          <p:nvPr userDrawn="1"/>
        </p:nvSpPr>
        <p:spPr>
          <a:xfrm>
            <a:off x="2214" y="6253867"/>
            <a:ext cx="207818" cy="604133"/>
          </a:xfrm>
          <a:prstGeom prst="rect">
            <a:avLst/>
          </a:prstGeom>
          <a:solidFill>
            <a:schemeClr val="bg1">
              <a:alpha val="6015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AF650F-7B7E-B5D1-58B7-E263AA889746}"/>
              </a:ext>
            </a:extLst>
          </p:cNvPr>
          <p:cNvSpPr/>
          <p:nvPr userDrawn="1"/>
        </p:nvSpPr>
        <p:spPr>
          <a:xfrm>
            <a:off x="464312" y="6253867"/>
            <a:ext cx="207818" cy="604133"/>
          </a:xfrm>
          <a:prstGeom prst="rect">
            <a:avLst/>
          </a:prstGeom>
          <a:solidFill>
            <a:schemeClr val="bg1">
              <a:alpha val="6015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2A32DD-3FCE-DD67-3384-80D2360EC15E}"/>
              </a:ext>
            </a:extLst>
          </p:cNvPr>
          <p:cNvSpPr/>
          <p:nvPr userDrawn="1"/>
        </p:nvSpPr>
        <p:spPr>
          <a:xfrm>
            <a:off x="926410" y="6253867"/>
            <a:ext cx="207818" cy="604133"/>
          </a:xfrm>
          <a:prstGeom prst="rect">
            <a:avLst/>
          </a:prstGeom>
          <a:solidFill>
            <a:schemeClr val="bg1">
              <a:alpha val="6015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7B03C4-9B54-420C-3F35-C2C8BBF62F07}"/>
              </a:ext>
            </a:extLst>
          </p:cNvPr>
          <p:cNvSpPr/>
          <p:nvPr userDrawn="1"/>
        </p:nvSpPr>
        <p:spPr>
          <a:xfrm>
            <a:off x="1388508" y="6253867"/>
            <a:ext cx="207818" cy="604133"/>
          </a:xfrm>
          <a:prstGeom prst="rect">
            <a:avLst/>
          </a:prstGeom>
          <a:solidFill>
            <a:schemeClr val="bg1">
              <a:alpha val="6015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92733E-3E5F-9A96-1636-AB9EE5AAD3C7}"/>
              </a:ext>
            </a:extLst>
          </p:cNvPr>
          <p:cNvSpPr/>
          <p:nvPr userDrawn="1"/>
        </p:nvSpPr>
        <p:spPr>
          <a:xfrm>
            <a:off x="1850606" y="6253867"/>
            <a:ext cx="207818" cy="604133"/>
          </a:xfrm>
          <a:prstGeom prst="rect">
            <a:avLst/>
          </a:prstGeom>
          <a:solidFill>
            <a:schemeClr val="bg1">
              <a:alpha val="6015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58E06A-C09A-8730-5147-8D64E5A5C6DE}"/>
              </a:ext>
            </a:extLst>
          </p:cNvPr>
          <p:cNvSpPr/>
          <p:nvPr userDrawn="1"/>
        </p:nvSpPr>
        <p:spPr>
          <a:xfrm>
            <a:off x="2312704" y="6253867"/>
            <a:ext cx="207818" cy="604133"/>
          </a:xfrm>
          <a:prstGeom prst="rect">
            <a:avLst/>
          </a:prstGeom>
          <a:solidFill>
            <a:schemeClr val="bg1">
              <a:alpha val="6015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6E4978-F248-C450-0C81-5BEB6A7B0111}"/>
              </a:ext>
            </a:extLst>
          </p:cNvPr>
          <p:cNvSpPr/>
          <p:nvPr userDrawn="1"/>
        </p:nvSpPr>
        <p:spPr>
          <a:xfrm>
            <a:off x="2774802" y="6253867"/>
            <a:ext cx="207818" cy="604133"/>
          </a:xfrm>
          <a:prstGeom prst="rect">
            <a:avLst/>
          </a:prstGeom>
          <a:solidFill>
            <a:schemeClr val="bg1">
              <a:alpha val="6015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851302-D2D7-E562-C826-D27EBB714207}"/>
              </a:ext>
            </a:extLst>
          </p:cNvPr>
          <p:cNvSpPr/>
          <p:nvPr userDrawn="1"/>
        </p:nvSpPr>
        <p:spPr>
          <a:xfrm>
            <a:off x="3236900" y="6253867"/>
            <a:ext cx="207818" cy="604133"/>
          </a:xfrm>
          <a:prstGeom prst="rect">
            <a:avLst/>
          </a:prstGeom>
          <a:solidFill>
            <a:schemeClr val="bg1">
              <a:alpha val="6015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EDF99B-7FB3-E5E3-9E88-95A4D5F77460}"/>
              </a:ext>
            </a:extLst>
          </p:cNvPr>
          <p:cNvSpPr/>
          <p:nvPr userDrawn="1"/>
        </p:nvSpPr>
        <p:spPr>
          <a:xfrm>
            <a:off x="3698998" y="6253867"/>
            <a:ext cx="207818" cy="604133"/>
          </a:xfrm>
          <a:prstGeom prst="rect">
            <a:avLst/>
          </a:prstGeom>
          <a:solidFill>
            <a:schemeClr val="bg1">
              <a:alpha val="6015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BAF427-B133-3A06-2167-3B80CC62D0C2}"/>
              </a:ext>
            </a:extLst>
          </p:cNvPr>
          <p:cNvSpPr/>
          <p:nvPr userDrawn="1"/>
        </p:nvSpPr>
        <p:spPr>
          <a:xfrm>
            <a:off x="4623194" y="6253867"/>
            <a:ext cx="207818" cy="604133"/>
          </a:xfrm>
          <a:prstGeom prst="rect">
            <a:avLst/>
          </a:prstGeom>
          <a:solidFill>
            <a:schemeClr val="bg1">
              <a:alpha val="6015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B562727-CE0B-F499-A7F0-92F27F19E44A}"/>
              </a:ext>
            </a:extLst>
          </p:cNvPr>
          <p:cNvSpPr/>
          <p:nvPr userDrawn="1"/>
        </p:nvSpPr>
        <p:spPr>
          <a:xfrm>
            <a:off x="5547390" y="6253867"/>
            <a:ext cx="207818" cy="604133"/>
          </a:xfrm>
          <a:prstGeom prst="rect">
            <a:avLst/>
          </a:prstGeom>
          <a:solidFill>
            <a:schemeClr val="bg1">
              <a:alpha val="6015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525CCE-77AE-3A82-7ED2-F216DA24057D}"/>
              </a:ext>
            </a:extLst>
          </p:cNvPr>
          <p:cNvSpPr/>
          <p:nvPr userDrawn="1"/>
        </p:nvSpPr>
        <p:spPr>
          <a:xfrm>
            <a:off x="6471586" y="6253867"/>
            <a:ext cx="207818" cy="604133"/>
          </a:xfrm>
          <a:prstGeom prst="rect">
            <a:avLst/>
          </a:prstGeom>
          <a:solidFill>
            <a:schemeClr val="bg1">
              <a:alpha val="6015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F33A9F9-B3B0-847B-CC2A-B3A6CF85B2BD}"/>
              </a:ext>
            </a:extLst>
          </p:cNvPr>
          <p:cNvSpPr/>
          <p:nvPr userDrawn="1"/>
        </p:nvSpPr>
        <p:spPr>
          <a:xfrm>
            <a:off x="6933684" y="6253867"/>
            <a:ext cx="207818" cy="604133"/>
          </a:xfrm>
          <a:prstGeom prst="rect">
            <a:avLst/>
          </a:prstGeom>
          <a:solidFill>
            <a:schemeClr val="bg1">
              <a:alpha val="6015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9E4B920-C0A5-1446-0D02-8058F211BC52}"/>
              </a:ext>
            </a:extLst>
          </p:cNvPr>
          <p:cNvSpPr/>
          <p:nvPr userDrawn="1"/>
        </p:nvSpPr>
        <p:spPr>
          <a:xfrm>
            <a:off x="7395782" y="6253867"/>
            <a:ext cx="207818" cy="604133"/>
          </a:xfrm>
          <a:prstGeom prst="rect">
            <a:avLst/>
          </a:prstGeom>
          <a:solidFill>
            <a:schemeClr val="bg1">
              <a:alpha val="6015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F01529-11DD-573A-8FF0-921AAD42F64C}"/>
              </a:ext>
            </a:extLst>
          </p:cNvPr>
          <p:cNvSpPr/>
          <p:nvPr userDrawn="1"/>
        </p:nvSpPr>
        <p:spPr>
          <a:xfrm>
            <a:off x="7857880" y="6253867"/>
            <a:ext cx="207818" cy="604133"/>
          </a:xfrm>
          <a:prstGeom prst="rect">
            <a:avLst/>
          </a:prstGeom>
          <a:solidFill>
            <a:schemeClr val="bg1">
              <a:alpha val="6015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BF2A032-F07B-2100-DF35-DF943B85F879}"/>
              </a:ext>
            </a:extLst>
          </p:cNvPr>
          <p:cNvSpPr/>
          <p:nvPr userDrawn="1"/>
        </p:nvSpPr>
        <p:spPr>
          <a:xfrm>
            <a:off x="8319978" y="6253867"/>
            <a:ext cx="207818" cy="604133"/>
          </a:xfrm>
          <a:prstGeom prst="rect">
            <a:avLst/>
          </a:prstGeom>
          <a:solidFill>
            <a:schemeClr val="bg1">
              <a:alpha val="6015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A4AA5B3-7542-9199-19C5-B8F71DCA7206}"/>
              </a:ext>
            </a:extLst>
          </p:cNvPr>
          <p:cNvSpPr/>
          <p:nvPr userDrawn="1"/>
        </p:nvSpPr>
        <p:spPr>
          <a:xfrm>
            <a:off x="8782076" y="6253867"/>
            <a:ext cx="207818" cy="604133"/>
          </a:xfrm>
          <a:prstGeom prst="rect">
            <a:avLst/>
          </a:prstGeom>
          <a:solidFill>
            <a:schemeClr val="bg1">
              <a:alpha val="6015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B981ACD-3B4D-94F5-B887-6B81440C273F}"/>
              </a:ext>
            </a:extLst>
          </p:cNvPr>
          <p:cNvSpPr/>
          <p:nvPr userDrawn="1"/>
        </p:nvSpPr>
        <p:spPr>
          <a:xfrm>
            <a:off x="9244174" y="6253867"/>
            <a:ext cx="207818" cy="604133"/>
          </a:xfrm>
          <a:prstGeom prst="rect">
            <a:avLst/>
          </a:prstGeom>
          <a:solidFill>
            <a:schemeClr val="bg1">
              <a:alpha val="6015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465BBC1-BE5E-5B5D-0BC3-B4241CA5481C}"/>
              </a:ext>
            </a:extLst>
          </p:cNvPr>
          <p:cNvSpPr/>
          <p:nvPr userDrawn="1"/>
        </p:nvSpPr>
        <p:spPr>
          <a:xfrm>
            <a:off x="9706272" y="6253867"/>
            <a:ext cx="207818" cy="604133"/>
          </a:xfrm>
          <a:prstGeom prst="rect">
            <a:avLst/>
          </a:prstGeom>
          <a:solidFill>
            <a:schemeClr val="bg1">
              <a:alpha val="6015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0FA3A3B-8E49-7988-B5D5-FAA99E6A1FFB}"/>
              </a:ext>
            </a:extLst>
          </p:cNvPr>
          <p:cNvSpPr/>
          <p:nvPr userDrawn="1"/>
        </p:nvSpPr>
        <p:spPr>
          <a:xfrm>
            <a:off x="10168370" y="6253867"/>
            <a:ext cx="207818" cy="604133"/>
          </a:xfrm>
          <a:prstGeom prst="rect">
            <a:avLst/>
          </a:prstGeom>
          <a:solidFill>
            <a:schemeClr val="bg1">
              <a:alpha val="6015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FC6CF88-15BD-F240-4C64-6774C33FCB50}"/>
              </a:ext>
            </a:extLst>
          </p:cNvPr>
          <p:cNvSpPr/>
          <p:nvPr userDrawn="1"/>
        </p:nvSpPr>
        <p:spPr>
          <a:xfrm>
            <a:off x="10630468" y="6253867"/>
            <a:ext cx="207818" cy="604133"/>
          </a:xfrm>
          <a:prstGeom prst="rect">
            <a:avLst/>
          </a:prstGeom>
          <a:solidFill>
            <a:schemeClr val="bg1">
              <a:alpha val="6015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66B8E72-776B-81B8-5282-86A0302ECEC7}"/>
              </a:ext>
            </a:extLst>
          </p:cNvPr>
          <p:cNvSpPr/>
          <p:nvPr userDrawn="1"/>
        </p:nvSpPr>
        <p:spPr>
          <a:xfrm>
            <a:off x="11092566" y="6253867"/>
            <a:ext cx="207818" cy="604133"/>
          </a:xfrm>
          <a:prstGeom prst="rect">
            <a:avLst/>
          </a:prstGeom>
          <a:solidFill>
            <a:schemeClr val="bg1">
              <a:alpha val="6015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248695A-98A3-C328-6057-A3F6C32535C3}"/>
              </a:ext>
            </a:extLst>
          </p:cNvPr>
          <p:cNvSpPr/>
          <p:nvPr userDrawn="1"/>
        </p:nvSpPr>
        <p:spPr>
          <a:xfrm>
            <a:off x="11554664" y="6253867"/>
            <a:ext cx="207818" cy="604133"/>
          </a:xfrm>
          <a:prstGeom prst="rect">
            <a:avLst/>
          </a:prstGeom>
          <a:solidFill>
            <a:schemeClr val="bg1">
              <a:alpha val="6015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7FBC082-E1FA-AB4D-4FCD-0F323A63273D}"/>
              </a:ext>
            </a:extLst>
          </p:cNvPr>
          <p:cNvSpPr/>
          <p:nvPr userDrawn="1"/>
        </p:nvSpPr>
        <p:spPr>
          <a:xfrm>
            <a:off x="12016760" y="6253867"/>
            <a:ext cx="207818" cy="604133"/>
          </a:xfrm>
          <a:prstGeom prst="rect">
            <a:avLst/>
          </a:prstGeom>
          <a:solidFill>
            <a:schemeClr val="bg1">
              <a:alpha val="6015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C46D7C-36D3-46DA-2867-92D610BD22BB}"/>
              </a:ext>
            </a:extLst>
          </p:cNvPr>
          <p:cNvSpPr/>
          <p:nvPr userDrawn="1"/>
        </p:nvSpPr>
        <p:spPr>
          <a:xfrm>
            <a:off x="4161096" y="6253867"/>
            <a:ext cx="207818" cy="604133"/>
          </a:xfrm>
          <a:prstGeom prst="rect">
            <a:avLst/>
          </a:prstGeom>
          <a:solidFill>
            <a:schemeClr val="bg1">
              <a:alpha val="6015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A932763-8C7D-C973-1F4D-6FA4566436B7}"/>
              </a:ext>
            </a:extLst>
          </p:cNvPr>
          <p:cNvSpPr/>
          <p:nvPr userDrawn="1"/>
        </p:nvSpPr>
        <p:spPr>
          <a:xfrm>
            <a:off x="5085292" y="6253867"/>
            <a:ext cx="207818" cy="604133"/>
          </a:xfrm>
          <a:prstGeom prst="rect">
            <a:avLst/>
          </a:prstGeom>
          <a:solidFill>
            <a:schemeClr val="bg1">
              <a:alpha val="6015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026C672-CADA-283B-B646-E9A7E7930FE8}"/>
              </a:ext>
            </a:extLst>
          </p:cNvPr>
          <p:cNvSpPr/>
          <p:nvPr userDrawn="1"/>
        </p:nvSpPr>
        <p:spPr>
          <a:xfrm>
            <a:off x="6009488" y="6253867"/>
            <a:ext cx="207818" cy="604133"/>
          </a:xfrm>
          <a:prstGeom prst="rect">
            <a:avLst/>
          </a:prstGeom>
          <a:solidFill>
            <a:schemeClr val="bg1">
              <a:alpha val="6015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3" name="Picture 42" descr="A white silhouette of a fruit&#10;&#10;Description automatically generated">
            <a:extLst>
              <a:ext uri="{FF2B5EF4-FFF2-40B4-BE49-F238E27FC236}">
                <a16:creationId xmlns:a16="http://schemas.microsoft.com/office/drawing/2014/main" id="{30AB20C2-60A6-1033-1262-C17947B7550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16453" y="6097175"/>
            <a:ext cx="729915" cy="7233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A38DF-D3E8-88ED-3A2A-E296286D5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7C1E4"/>
                </a:solidFill>
              </a:defRPr>
            </a:lvl1pPr>
          </a:lstStyle>
          <a:p>
            <a:fld id="{4C53AB1F-E635-344C-B261-D818F6F509E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2B1497-D115-F76B-F4CE-59CE802605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90500"/>
            <a:ext cx="10515600" cy="1325563"/>
          </a:xfr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11500" b="1" i="0" kern="1200" dirty="0">
                <a:ln>
                  <a:noFill/>
                </a:ln>
                <a:solidFill>
                  <a:srgbClr val="EF75AA"/>
                </a:solidFill>
                <a:latin typeface="Fredoka" pitchFamily="2" charset="-79"/>
                <a:ea typeface="+mj-ea"/>
                <a:cs typeface="Fredoka" pitchFamily="2" charset="-79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386BE1B-7334-F488-D0EF-637ECA8C26B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058502"/>
            <a:ext cx="10515600" cy="646331"/>
          </a:xfrm>
        </p:spPr>
        <p:txBody>
          <a:bodyPr>
            <a:spAutoFit/>
          </a:bodyPr>
          <a:lstStyle>
            <a:lvl1pPr marL="0" indent="0" algn="ctr">
              <a:buNone/>
              <a:defRPr sz="4000">
                <a:solidFill>
                  <a:srgbClr val="0074C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20579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L -0.00234 -0.455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y Melod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B1497-D115-F76B-F4CE-59CE802605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9457" y="763793"/>
            <a:ext cx="10113085" cy="2665206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8800" b="1" i="0">
                <a:solidFill>
                  <a:srgbClr val="DD76A0"/>
                </a:solidFill>
                <a:latin typeface="Fredoka SemiBold" pitchFamily="2" charset="-79"/>
                <a:cs typeface="Fredoka SemiBold" pitchFamily="2" charset="-79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C8120-8E2F-290A-882F-DCBDCE637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457" y="3428999"/>
            <a:ext cx="10113085" cy="2747963"/>
          </a:xfrm>
        </p:spPr>
        <p:txBody>
          <a:bodyPr>
            <a:normAutofit/>
          </a:bodyPr>
          <a:lstStyle>
            <a:lvl1pPr>
              <a:defRPr sz="3600">
                <a:solidFill>
                  <a:srgbClr val="DD76A0"/>
                </a:solidFill>
              </a:defRPr>
            </a:lvl1pPr>
            <a:lvl2pPr>
              <a:defRPr sz="3200">
                <a:solidFill>
                  <a:srgbClr val="DD76A0"/>
                </a:solidFill>
              </a:defRPr>
            </a:lvl2pPr>
            <a:lvl3pPr>
              <a:defRPr sz="2800">
                <a:solidFill>
                  <a:srgbClr val="DD76A0"/>
                </a:solidFill>
              </a:defRPr>
            </a:lvl3pPr>
            <a:lvl4pPr>
              <a:defRPr sz="2400">
                <a:solidFill>
                  <a:srgbClr val="DD76A0"/>
                </a:solidFill>
              </a:defRPr>
            </a:lvl4pPr>
            <a:lvl5pPr>
              <a:defRPr sz="2400">
                <a:solidFill>
                  <a:srgbClr val="DD76A0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pic>
        <p:nvPicPr>
          <p:cNvPr id="7" name="Picture 6" descr="A pink bunny head with ears&#10;&#10;Description automatically generated">
            <a:extLst>
              <a:ext uri="{FF2B5EF4-FFF2-40B4-BE49-F238E27FC236}">
                <a16:creationId xmlns:a16="http://schemas.microsoft.com/office/drawing/2014/main" id="{E3405263-FB07-0512-378A-7539715CCE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55103" y="6079237"/>
            <a:ext cx="645786" cy="64578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A38DF-D3E8-88ED-3A2A-E296286D5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BEBEE"/>
                </a:solidFill>
              </a:defRPr>
            </a:lvl1pPr>
          </a:lstStyle>
          <a:p>
            <a:fld id="{4C53AB1F-E635-344C-B261-D818F6F509E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729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romi">
    <p:bg>
      <p:bgPr>
        <a:solidFill>
          <a:srgbClr val="2A21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57E8F8A-33F8-A580-AE37-67A974F6052E}"/>
              </a:ext>
            </a:extLst>
          </p:cNvPr>
          <p:cNvSpPr/>
          <p:nvPr userDrawn="1"/>
        </p:nvSpPr>
        <p:spPr>
          <a:xfrm>
            <a:off x="6019800" y="0"/>
            <a:ext cx="6172200" cy="6858000"/>
          </a:xfrm>
          <a:prstGeom prst="rect">
            <a:avLst/>
          </a:prstGeom>
          <a:solidFill>
            <a:srgbClr val="D3BB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2F3B12F-EC51-50FE-5A0F-4B06F6F351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B9D5B-E6A3-3486-1B5C-D4F43693E6E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1007" y="3133534"/>
            <a:ext cx="5157787" cy="590931"/>
          </a:xfrm>
        </p:spPr>
        <p:txBody>
          <a:bodyPr anchor="ctr">
            <a:spAutoFit/>
          </a:bodyPr>
          <a:lstStyle>
            <a:lvl1pPr marL="0" indent="0" algn="ctr">
              <a:buNone/>
              <a:defRPr sz="3600" b="1" i="0">
                <a:solidFill>
                  <a:srgbClr val="D3BBDC"/>
                </a:solidFill>
                <a:latin typeface="Fredoka SemiBold" pitchFamily="2" charset="-79"/>
                <a:cs typeface="Fredoka SemiBold" pitchFamily="2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C2117E-81FA-21A1-C303-4AACC6EEA75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14306" y="3133534"/>
            <a:ext cx="5183188" cy="590931"/>
          </a:xfrm>
        </p:spPr>
        <p:txBody>
          <a:bodyPr anchor="ctr">
            <a:spAutoFit/>
          </a:bodyPr>
          <a:lstStyle>
            <a:lvl1pPr marL="0" indent="0" algn="ctr">
              <a:buNone/>
              <a:defRPr sz="3600" b="1" i="0">
                <a:solidFill>
                  <a:srgbClr val="2A211D"/>
                </a:solidFill>
                <a:latin typeface="Fredoka SemiBold" pitchFamily="2" charset="-79"/>
                <a:cs typeface="Fredoka SemiBold" pitchFamily="2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CFE4908-BE64-DA48-79BE-E644FF17F04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711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3F6EE4-8254-9231-AC9A-041106D7A42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flipV="1">
            <a:off x="0" y="6146800"/>
            <a:ext cx="12192000" cy="711200"/>
          </a:xfrm>
          <a:prstGeom prst="rect">
            <a:avLst/>
          </a:prstGeom>
        </p:spPr>
      </p:pic>
      <p:sp>
        <p:nvSpPr>
          <p:cNvPr id="19" name="Graphic 17">
            <a:extLst>
              <a:ext uri="{FF2B5EF4-FFF2-40B4-BE49-F238E27FC236}">
                <a16:creationId xmlns:a16="http://schemas.microsoft.com/office/drawing/2014/main" id="{B9554A6B-880C-D24D-BFF7-DB5028E0946C}"/>
              </a:ext>
            </a:extLst>
          </p:cNvPr>
          <p:cNvSpPr/>
          <p:nvPr/>
        </p:nvSpPr>
        <p:spPr>
          <a:xfrm>
            <a:off x="11421310" y="6135965"/>
            <a:ext cx="713371" cy="644090"/>
          </a:xfrm>
          <a:custGeom>
            <a:avLst/>
            <a:gdLst>
              <a:gd name="connsiteX0" fmla="*/ 331538 w 713371"/>
              <a:gd name="connsiteY0" fmla="*/ 586311 h 644090"/>
              <a:gd name="connsiteX1" fmla="*/ 202764 w 713371"/>
              <a:gd name="connsiteY1" fmla="*/ 556717 h 644090"/>
              <a:gd name="connsiteX2" fmla="*/ 107529 w 713371"/>
              <a:gd name="connsiteY2" fmla="*/ 459495 h 644090"/>
              <a:gd name="connsiteX3" fmla="*/ 97326 w 713371"/>
              <a:gd name="connsiteY3" fmla="*/ 396230 h 644090"/>
              <a:gd name="connsiteX4" fmla="*/ 113446 w 713371"/>
              <a:gd name="connsiteY4" fmla="*/ 315373 h 644090"/>
              <a:gd name="connsiteX5" fmla="*/ 67996 w 713371"/>
              <a:gd name="connsiteY5" fmla="*/ 303647 h 644090"/>
              <a:gd name="connsiteX6" fmla="*/ 62192 w 713371"/>
              <a:gd name="connsiteY6" fmla="*/ 297723 h 644090"/>
              <a:gd name="connsiteX7" fmla="*/ 49770 w 713371"/>
              <a:gd name="connsiteY7" fmla="*/ 208731 h 644090"/>
              <a:gd name="connsiteX8" fmla="*/ 48689 w 713371"/>
              <a:gd name="connsiteY8" fmla="*/ 199777 h 644090"/>
              <a:gd name="connsiteX9" fmla="*/ 33432 w 713371"/>
              <a:gd name="connsiteY9" fmla="*/ 59550 h 644090"/>
              <a:gd name="connsiteX10" fmla="*/ 29354 w 713371"/>
              <a:gd name="connsiteY10" fmla="*/ 59864 h 644090"/>
              <a:gd name="connsiteX11" fmla="*/ 29354 w 713371"/>
              <a:gd name="connsiteY11" fmla="*/ 59864 h 644090"/>
              <a:gd name="connsiteX12" fmla="*/ 27884 w 713371"/>
              <a:gd name="connsiteY12" fmla="*/ 59712 h 644090"/>
              <a:gd name="connsiteX13" fmla="*/ 23627 w 713371"/>
              <a:gd name="connsiteY13" fmla="*/ 59293 h 644090"/>
              <a:gd name="connsiteX14" fmla="*/ 19834 w 713371"/>
              <a:gd name="connsiteY14" fmla="*/ 58188 h 644090"/>
              <a:gd name="connsiteX15" fmla="*/ 18326 w 713371"/>
              <a:gd name="connsiteY15" fmla="*/ 57721 h 644090"/>
              <a:gd name="connsiteX16" fmla="*/ 18231 w 713371"/>
              <a:gd name="connsiteY16" fmla="*/ 57664 h 644090"/>
              <a:gd name="connsiteX17" fmla="*/ 10171 w 713371"/>
              <a:gd name="connsiteY17" fmla="*/ 52711 h 644090"/>
              <a:gd name="connsiteX18" fmla="*/ 9488 w 713371"/>
              <a:gd name="connsiteY18" fmla="*/ 52244 h 644090"/>
              <a:gd name="connsiteX19" fmla="*/ 9166 w 713371"/>
              <a:gd name="connsiteY19" fmla="*/ 51873 h 644090"/>
              <a:gd name="connsiteX20" fmla="*/ 6074 w 713371"/>
              <a:gd name="connsiteY20" fmla="*/ 48482 h 644090"/>
              <a:gd name="connsiteX21" fmla="*/ 5183 w 713371"/>
              <a:gd name="connsiteY21" fmla="*/ 47377 h 644090"/>
              <a:gd name="connsiteX22" fmla="*/ 2793 w 713371"/>
              <a:gd name="connsiteY22" fmla="*/ 43358 h 644090"/>
              <a:gd name="connsiteX23" fmla="*/ 2110 w 713371"/>
              <a:gd name="connsiteY23" fmla="*/ 42110 h 644090"/>
              <a:gd name="connsiteX24" fmla="*/ 574 w 713371"/>
              <a:gd name="connsiteY24" fmla="*/ 37500 h 644090"/>
              <a:gd name="connsiteX25" fmla="*/ 185 w 713371"/>
              <a:gd name="connsiteY25" fmla="*/ 36223 h 644090"/>
              <a:gd name="connsiteX26" fmla="*/ -488 w 713371"/>
              <a:gd name="connsiteY26" fmla="*/ 29937 h 644090"/>
              <a:gd name="connsiteX27" fmla="*/ -488 w 713371"/>
              <a:gd name="connsiteY27" fmla="*/ 29937 h 644090"/>
              <a:gd name="connsiteX28" fmla="*/ 29316 w 713371"/>
              <a:gd name="connsiteY28" fmla="*/ -19 h 644090"/>
              <a:gd name="connsiteX29" fmla="*/ 29335 w 713371"/>
              <a:gd name="connsiteY29" fmla="*/ -19 h 644090"/>
              <a:gd name="connsiteX30" fmla="*/ 30473 w 713371"/>
              <a:gd name="connsiteY30" fmla="*/ 171 h 644090"/>
              <a:gd name="connsiteX31" fmla="*/ 37111 w 713371"/>
              <a:gd name="connsiteY31" fmla="*/ 1200 h 644090"/>
              <a:gd name="connsiteX32" fmla="*/ 39605 w 713371"/>
              <a:gd name="connsiteY32" fmla="*/ 1971 h 644090"/>
              <a:gd name="connsiteX33" fmla="*/ 46091 w 713371"/>
              <a:gd name="connsiteY33" fmla="*/ 5219 h 644090"/>
              <a:gd name="connsiteX34" fmla="*/ 46470 w 713371"/>
              <a:gd name="connsiteY34" fmla="*/ 5429 h 644090"/>
              <a:gd name="connsiteX35" fmla="*/ 47219 w 713371"/>
              <a:gd name="connsiteY35" fmla="*/ 6162 h 644090"/>
              <a:gd name="connsiteX36" fmla="*/ 52843 w 713371"/>
              <a:gd name="connsiteY36" fmla="*/ 11773 h 644090"/>
              <a:gd name="connsiteX37" fmla="*/ 53611 w 713371"/>
              <a:gd name="connsiteY37" fmla="*/ 12544 h 644090"/>
              <a:gd name="connsiteX38" fmla="*/ 53829 w 713371"/>
              <a:gd name="connsiteY38" fmla="*/ 12992 h 644090"/>
              <a:gd name="connsiteX39" fmla="*/ 57195 w 713371"/>
              <a:gd name="connsiteY39" fmla="*/ 19612 h 644090"/>
              <a:gd name="connsiteX40" fmla="*/ 57925 w 713371"/>
              <a:gd name="connsiteY40" fmla="*/ 22012 h 644090"/>
              <a:gd name="connsiteX41" fmla="*/ 59025 w 713371"/>
              <a:gd name="connsiteY41" fmla="*/ 28946 h 644090"/>
              <a:gd name="connsiteX42" fmla="*/ 59187 w 713371"/>
              <a:gd name="connsiteY42" fmla="*/ 29899 h 644090"/>
              <a:gd name="connsiteX43" fmla="*/ 58912 w 713371"/>
              <a:gd name="connsiteY43" fmla="*/ 32080 h 644090"/>
              <a:gd name="connsiteX44" fmla="*/ 58352 w 713371"/>
              <a:gd name="connsiteY44" fmla="*/ 36490 h 644090"/>
              <a:gd name="connsiteX45" fmla="*/ 57470 w 713371"/>
              <a:gd name="connsiteY45" fmla="*/ 39348 h 644090"/>
              <a:gd name="connsiteX46" fmla="*/ 56114 w 713371"/>
              <a:gd name="connsiteY46" fmla="*/ 42815 h 644090"/>
              <a:gd name="connsiteX47" fmla="*/ 55621 w 713371"/>
              <a:gd name="connsiteY47" fmla="*/ 44129 h 644090"/>
              <a:gd name="connsiteX48" fmla="*/ 258948 w 713371"/>
              <a:gd name="connsiteY48" fmla="*/ 140903 h 644090"/>
              <a:gd name="connsiteX49" fmla="*/ 262656 w 713371"/>
              <a:gd name="connsiteY49" fmla="*/ 147342 h 644090"/>
              <a:gd name="connsiteX50" fmla="*/ 261708 w 713371"/>
              <a:gd name="connsiteY50" fmla="*/ 182108 h 644090"/>
              <a:gd name="connsiteX51" fmla="*/ 450621 w 713371"/>
              <a:gd name="connsiteY51" fmla="*/ 182108 h 644090"/>
              <a:gd name="connsiteX52" fmla="*/ 449721 w 713371"/>
              <a:gd name="connsiteY52" fmla="*/ 147342 h 644090"/>
              <a:gd name="connsiteX53" fmla="*/ 453409 w 713371"/>
              <a:gd name="connsiteY53" fmla="*/ 140903 h 644090"/>
              <a:gd name="connsiteX54" fmla="*/ 656737 w 713371"/>
              <a:gd name="connsiteY54" fmla="*/ 44129 h 644090"/>
              <a:gd name="connsiteX55" fmla="*/ 656149 w 713371"/>
              <a:gd name="connsiteY55" fmla="*/ 42596 h 644090"/>
              <a:gd name="connsiteX56" fmla="*/ 654983 w 713371"/>
              <a:gd name="connsiteY56" fmla="*/ 39595 h 644090"/>
              <a:gd name="connsiteX57" fmla="*/ 654035 w 713371"/>
              <a:gd name="connsiteY57" fmla="*/ 36395 h 644090"/>
              <a:gd name="connsiteX58" fmla="*/ 653522 w 713371"/>
              <a:gd name="connsiteY58" fmla="*/ 32404 h 644090"/>
              <a:gd name="connsiteX59" fmla="*/ 653228 w 713371"/>
              <a:gd name="connsiteY59" fmla="*/ 29927 h 644090"/>
              <a:gd name="connsiteX60" fmla="*/ 653352 w 713371"/>
              <a:gd name="connsiteY60" fmla="*/ 29080 h 644090"/>
              <a:gd name="connsiteX61" fmla="*/ 654584 w 713371"/>
              <a:gd name="connsiteY61" fmla="*/ 21593 h 644090"/>
              <a:gd name="connsiteX62" fmla="*/ 655229 w 713371"/>
              <a:gd name="connsiteY62" fmla="*/ 19564 h 644090"/>
              <a:gd name="connsiteX63" fmla="*/ 658899 w 713371"/>
              <a:gd name="connsiteY63" fmla="*/ 12516 h 644090"/>
              <a:gd name="connsiteX64" fmla="*/ 659117 w 713371"/>
              <a:gd name="connsiteY64" fmla="*/ 12097 h 644090"/>
              <a:gd name="connsiteX65" fmla="*/ 659724 w 713371"/>
              <a:gd name="connsiteY65" fmla="*/ 11506 h 644090"/>
              <a:gd name="connsiteX66" fmla="*/ 666106 w 713371"/>
              <a:gd name="connsiteY66" fmla="*/ 5324 h 644090"/>
              <a:gd name="connsiteX67" fmla="*/ 666371 w 713371"/>
              <a:gd name="connsiteY67" fmla="*/ 5105 h 644090"/>
              <a:gd name="connsiteX68" fmla="*/ 666646 w 713371"/>
              <a:gd name="connsiteY68" fmla="*/ 4962 h 644090"/>
              <a:gd name="connsiteX69" fmla="*/ 673218 w 713371"/>
              <a:gd name="connsiteY69" fmla="*/ 1790 h 644090"/>
              <a:gd name="connsiteX70" fmla="*/ 675199 w 713371"/>
              <a:gd name="connsiteY70" fmla="*/ 1181 h 644090"/>
              <a:gd name="connsiteX71" fmla="*/ 682994 w 713371"/>
              <a:gd name="connsiteY71" fmla="*/ -19 h 644090"/>
              <a:gd name="connsiteX72" fmla="*/ 683079 w 713371"/>
              <a:gd name="connsiteY72" fmla="*/ -19 h 644090"/>
              <a:gd name="connsiteX73" fmla="*/ 712883 w 713371"/>
              <a:gd name="connsiteY73" fmla="*/ 29918 h 644090"/>
              <a:gd name="connsiteX74" fmla="*/ 712883 w 713371"/>
              <a:gd name="connsiteY74" fmla="*/ 29918 h 644090"/>
              <a:gd name="connsiteX75" fmla="*/ 712836 w 713371"/>
              <a:gd name="connsiteY75" fmla="*/ 30480 h 644090"/>
              <a:gd name="connsiteX76" fmla="*/ 712229 w 713371"/>
              <a:gd name="connsiteY76" fmla="*/ 36090 h 644090"/>
              <a:gd name="connsiteX77" fmla="*/ 711585 w 713371"/>
              <a:gd name="connsiteY77" fmla="*/ 38205 h 644090"/>
              <a:gd name="connsiteX78" fmla="*/ 710390 w 713371"/>
              <a:gd name="connsiteY78" fmla="*/ 41824 h 644090"/>
              <a:gd name="connsiteX79" fmla="*/ 709290 w 713371"/>
              <a:gd name="connsiteY79" fmla="*/ 43872 h 644090"/>
              <a:gd name="connsiteX80" fmla="*/ 707488 w 713371"/>
              <a:gd name="connsiteY80" fmla="*/ 47006 h 644090"/>
              <a:gd name="connsiteX81" fmla="*/ 705999 w 713371"/>
              <a:gd name="connsiteY81" fmla="*/ 48834 h 644090"/>
              <a:gd name="connsiteX82" fmla="*/ 703676 w 713371"/>
              <a:gd name="connsiteY82" fmla="*/ 51444 h 644090"/>
              <a:gd name="connsiteX83" fmla="*/ 703335 w 713371"/>
              <a:gd name="connsiteY83" fmla="*/ 51873 h 644090"/>
              <a:gd name="connsiteX84" fmla="*/ 702690 w 713371"/>
              <a:gd name="connsiteY84" fmla="*/ 52273 h 644090"/>
              <a:gd name="connsiteX85" fmla="*/ 695000 w 713371"/>
              <a:gd name="connsiteY85" fmla="*/ 57302 h 644090"/>
              <a:gd name="connsiteX86" fmla="*/ 694629 w 713371"/>
              <a:gd name="connsiteY86" fmla="*/ 57540 h 644090"/>
              <a:gd name="connsiteX87" fmla="*/ 683042 w 713371"/>
              <a:gd name="connsiteY87" fmla="*/ 59893 h 644090"/>
              <a:gd name="connsiteX88" fmla="*/ 678974 w 713371"/>
              <a:gd name="connsiteY88" fmla="*/ 59579 h 644090"/>
              <a:gd name="connsiteX89" fmla="*/ 663744 w 713371"/>
              <a:gd name="connsiteY89" fmla="*/ 199682 h 644090"/>
              <a:gd name="connsiteX90" fmla="*/ 662644 w 713371"/>
              <a:gd name="connsiteY90" fmla="*/ 208616 h 644090"/>
              <a:gd name="connsiteX91" fmla="*/ 650194 w 713371"/>
              <a:gd name="connsiteY91" fmla="*/ 297751 h 644090"/>
              <a:gd name="connsiteX92" fmla="*/ 644390 w 713371"/>
              <a:gd name="connsiteY92" fmla="*/ 303676 h 644090"/>
              <a:gd name="connsiteX93" fmla="*/ 598940 w 713371"/>
              <a:gd name="connsiteY93" fmla="*/ 315401 h 644090"/>
              <a:gd name="connsiteX94" fmla="*/ 615060 w 713371"/>
              <a:gd name="connsiteY94" fmla="*/ 396364 h 644090"/>
              <a:gd name="connsiteX95" fmla="*/ 610234 w 713371"/>
              <a:gd name="connsiteY95" fmla="*/ 439617 h 644090"/>
              <a:gd name="connsiteX96" fmla="*/ 604857 w 713371"/>
              <a:gd name="connsiteY96" fmla="*/ 459514 h 644090"/>
              <a:gd name="connsiteX97" fmla="*/ 509632 w 713371"/>
              <a:gd name="connsiteY97" fmla="*/ 556736 h 644090"/>
              <a:gd name="connsiteX98" fmla="*/ 380848 w 713371"/>
              <a:gd name="connsiteY98" fmla="*/ 586311 h 644090"/>
              <a:gd name="connsiteX99" fmla="*/ 356193 w 713371"/>
              <a:gd name="connsiteY99" fmla="*/ 644071 h 644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13371" h="644090">
                <a:moveTo>
                  <a:pt x="331538" y="586311"/>
                </a:moveTo>
                <a:cubicBezTo>
                  <a:pt x="287095" y="585034"/>
                  <a:pt x="243338" y="574978"/>
                  <a:pt x="202764" y="556717"/>
                </a:cubicBezTo>
                <a:cubicBezTo>
                  <a:pt x="166028" y="539439"/>
                  <a:pt x="123744" y="509644"/>
                  <a:pt x="107529" y="459495"/>
                </a:cubicBezTo>
                <a:cubicBezTo>
                  <a:pt x="100802" y="439086"/>
                  <a:pt x="97358" y="417729"/>
                  <a:pt x="97326" y="396230"/>
                </a:cubicBezTo>
                <a:cubicBezTo>
                  <a:pt x="97228" y="368463"/>
                  <a:pt x="102711" y="340961"/>
                  <a:pt x="113446" y="315373"/>
                </a:cubicBezTo>
                <a:cubicBezTo>
                  <a:pt x="100540" y="311829"/>
                  <a:pt x="82154" y="306905"/>
                  <a:pt x="67996" y="303647"/>
                </a:cubicBezTo>
                <a:cubicBezTo>
                  <a:pt x="65085" y="302962"/>
                  <a:pt x="62827" y="300657"/>
                  <a:pt x="62192" y="297723"/>
                </a:cubicBezTo>
                <a:cubicBezTo>
                  <a:pt x="59860" y="286893"/>
                  <a:pt x="54938" y="250603"/>
                  <a:pt x="49770" y="208731"/>
                </a:cubicBezTo>
                <a:lnTo>
                  <a:pt x="48689" y="199777"/>
                </a:lnTo>
                <a:cubicBezTo>
                  <a:pt x="42203" y="146590"/>
                  <a:pt x="35594" y="86906"/>
                  <a:pt x="33432" y="59550"/>
                </a:cubicBezTo>
                <a:cubicBezTo>
                  <a:pt x="32081" y="59746"/>
                  <a:pt x="30719" y="59851"/>
                  <a:pt x="29354" y="59864"/>
                </a:cubicBezTo>
                <a:lnTo>
                  <a:pt x="29354" y="59864"/>
                </a:lnTo>
                <a:cubicBezTo>
                  <a:pt x="28842" y="59864"/>
                  <a:pt x="28406" y="59731"/>
                  <a:pt x="27884" y="59712"/>
                </a:cubicBezTo>
                <a:cubicBezTo>
                  <a:pt x="26457" y="59677"/>
                  <a:pt x="25034" y="59537"/>
                  <a:pt x="23627" y="59293"/>
                </a:cubicBezTo>
                <a:cubicBezTo>
                  <a:pt x="22340" y="59004"/>
                  <a:pt x="21074" y="58635"/>
                  <a:pt x="19834" y="58188"/>
                </a:cubicBezTo>
                <a:cubicBezTo>
                  <a:pt x="19331" y="58017"/>
                  <a:pt x="18800" y="57931"/>
                  <a:pt x="18326" y="57721"/>
                </a:cubicBezTo>
                <a:lnTo>
                  <a:pt x="18231" y="57664"/>
                </a:lnTo>
                <a:cubicBezTo>
                  <a:pt x="15295" y="56462"/>
                  <a:pt x="12573" y="54789"/>
                  <a:pt x="10171" y="52711"/>
                </a:cubicBezTo>
                <a:lnTo>
                  <a:pt x="9488" y="52244"/>
                </a:lnTo>
                <a:cubicBezTo>
                  <a:pt x="9374" y="52130"/>
                  <a:pt x="9289" y="51987"/>
                  <a:pt x="9166" y="51873"/>
                </a:cubicBezTo>
                <a:cubicBezTo>
                  <a:pt x="8050" y="50824"/>
                  <a:pt x="7016" y="49690"/>
                  <a:pt x="6074" y="48482"/>
                </a:cubicBezTo>
                <a:cubicBezTo>
                  <a:pt x="5780" y="48111"/>
                  <a:pt x="5448" y="47758"/>
                  <a:pt x="5183" y="47377"/>
                </a:cubicBezTo>
                <a:cubicBezTo>
                  <a:pt x="4280" y="46104"/>
                  <a:pt x="3481" y="44760"/>
                  <a:pt x="2793" y="43358"/>
                </a:cubicBezTo>
                <a:cubicBezTo>
                  <a:pt x="2585" y="42929"/>
                  <a:pt x="2319" y="42538"/>
                  <a:pt x="2110" y="42110"/>
                </a:cubicBezTo>
                <a:cubicBezTo>
                  <a:pt x="1484" y="40614"/>
                  <a:pt x="970" y="39073"/>
                  <a:pt x="574" y="37500"/>
                </a:cubicBezTo>
                <a:cubicBezTo>
                  <a:pt x="460" y="37052"/>
                  <a:pt x="280" y="36671"/>
                  <a:pt x="185" y="36223"/>
                </a:cubicBezTo>
                <a:cubicBezTo>
                  <a:pt x="-261" y="34158"/>
                  <a:pt x="-486" y="32050"/>
                  <a:pt x="-488" y="29937"/>
                </a:cubicBezTo>
                <a:lnTo>
                  <a:pt x="-488" y="29937"/>
                </a:lnTo>
                <a:cubicBezTo>
                  <a:pt x="-493" y="13398"/>
                  <a:pt x="12851" y="-14"/>
                  <a:pt x="29316" y="-19"/>
                </a:cubicBezTo>
                <a:cubicBezTo>
                  <a:pt x="29323" y="-19"/>
                  <a:pt x="29329" y="-19"/>
                  <a:pt x="29335" y="-19"/>
                </a:cubicBezTo>
                <a:cubicBezTo>
                  <a:pt x="29733" y="-19"/>
                  <a:pt x="30065" y="152"/>
                  <a:pt x="30473" y="171"/>
                </a:cubicBezTo>
                <a:cubicBezTo>
                  <a:pt x="32718" y="253"/>
                  <a:pt x="34946" y="598"/>
                  <a:pt x="37111" y="1200"/>
                </a:cubicBezTo>
                <a:cubicBezTo>
                  <a:pt x="37974" y="1438"/>
                  <a:pt x="38780" y="1676"/>
                  <a:pt x="39605" y="1971"/>
                </a:cubicBezTo>
                <a:cubicBezTo>
                  <a:pt x="41885" y="2797"/>
                  <a:pt x="44062" y="3887"/>
                  <a:pt x="46091" y="5219"/>
                </a:cubicBezTo>
                <a:cubicBezTo>
                  <a:pt x="46205" y="5315"/>
                  <a:pt x="46347" y="5334"/>
                  <a:pt x="46470" y="5429"/>
                </a:cubicBezTo>
                <a:lnTo>
                  <a:pt x="47219" y="6162"/>
                </a:lnTo>
                <a:cubicBezTo>
                  <a:pt x="49329" y="7779"/>
                  <a:pt x="51219" y="9665"/>
                  <a:pt x="52843" y="11773"/>
                </a:cubicBezTo>
                <a:lnTo>
                  <a:pt x="53611" y="12544"/>
                </a:lnTo>
                <a:cubicBezTo>
                  <a:pt x="53706" y="12668"/>
                  <a:pt x="53743" y="12859"/>
                  <a:pt x="53829" y="12992"/>
                </a:cubicBezTo>
                <a:cubicBezTo>
                  <a:pt x="55209" y="15056"/>
                  <a:pt x="56339" y="17279"/>
                  <a:pt x="57195" y="19612"/>
                </a:cubicBezTo>
                <a:cubicBezTo>
                  <a:pt x="57470" y="20412"/>
                  <a:pt x="57707" y="21202"/>
                  <a:pt x="57925" y="22012"/>
                </a:cubicBezTo>
                <a:cubicBezTo>
                  <a:pt x="58557" y="24273"/>
                  <a:pt x="58926" y="26600"/>
                  <a:pt x="59025" y="28946"/>
                </a:cubicBezTo>
                <a:cubicBezTo>
                  <a:pt x="59025" y="29299"/>
                  <a:pt x="59187" y="29594"/>
                  <a:pt x="59187" y="29899"/>
                </a:cubicBezTo>
                <a:cubicBezTo>
                  <a:pt x="59187" y="30651"/>
                  <a:pt x="58968" y="31337"/>
                  <a:pt x="58912" y="32080"/>
                </a:cubicBezTo>
                <a:cubicBezTo>
                  <a:pt x="58831" y="33562"/>
                  <a:pt x="58644" y="35035"/>
                  <a:pt x="58352" y="36490"/>
                </a:cubicBezTo>
                <a:cubicBezTo>
                  <a:pt x="58111" y="37458"/>
                  <a:pt x="57816" y="38412"/>
                  <a:pt x="57470" y="39348"/>
                </a:cubicBezTo>
                <a:cubicBezTo>
                  <a:pt x="57101" y="40534"/>
                  <a:pt x="56648" y="41693"/>
                  <a:pt x="56114" y="42815"/>
                </a:cubicBezTo>
                <a:cubicBezTo>
                  <a:pt x="55925" y="43243"/>
                  <a:pt x="55839" y="43767"/>
                  <a:pt x="55621" y="44129"/>
                </a:cubicBezTo>
                <a:cubicBezTo>
                  <a:pt x="101546" y="63046"/>
                  <a:pt x="234502" y="125958"/>
                  <a:pt x="258948" y="140903"/>
                </a:cubicBezTo>
                <a:cubicBezTo>
                  <a:pt x="261189" y="142281"/>
                  <a:pt x="262584" y="144704"/>
                  <a:pt x="262656" y="147342"/>
                </a:cubicBezTo>
                <a:cubicBezTo>
                  <a:pt x="262874" y="156867"/>
                  <a:pt x="262561" y="168135"/>
                  <a:pt x="261708" y="182108"/>
                </a:cubicBezTo>
                <a:cubicBezTo>
                  <a:pt x="322616" y="159213"/>
                  <a:pt x="389713" y="159213"/>
                  <a:pt x="450621" y="182108"/>
                </a:cubicBezTo>
                <a:cubicBezTo>
                  <a:pt x="449797" y="168126"/>
                  <a:pt x="449503" y="156819"/>
                  <a:pt x="449721" y="147342"/>
                </a:cubicBezTo>
                <a:cubicBezTo>
                  <a:pt x="449773" y="144703"/>
                  <a:pt x="451164" y="142274"/>
                  <a:pt x="453409" y="140903"/>
                </a:cubicBezTo>
                <a:cubicBezTo>
                  <a:pt x="477856" y="125958"/>
                  <a:pt x="610821" y="63046"/>
                  <a:pt x="656737" y="44129"/>
                </a:cubicBezTo>
                <a:cubicBezTo>
                  <a:pt x="656500" y="43653"/>
                  <a:pt x="656395" y="43091"/>
                  <a:pt x="656149" y="42596"/>
                </a:cubicBezTo>
                <a:cubicBezTo>
                  <a:pt x="655693" y="41643"/>
                  <a:pt x="655343" y="40624"/>
                  <a:pt x="654983" y="39595"/>
                </a:cubicBezTo>
                <a:cubicBezTo>
                  <a:pt x="654608" y="38547"/>
                  <a:pt x="654292" y="37478"/>
                  <a:pt x="654035" y="36395"/>
                </a:cubicBezTo>
                <a:cubicBezTo>
                  <a:pt x="653777" y="35077"/>
                  <a:pt x="653606" y="33744"/>
                  <a:pt x="653522" y="32404"/>
                </a:cubicBezTo>
                <a:cubicBezTo>
                  <a:pt x="653465" y="31575"/>
                  <a:pt x="653228" y="30775"/>
                  <a:pt x="653228" y="29927"/>
                </a:cubicBezTo>
                <a:cubicBezTo>
                  <a:pt x="653228" y="29632"/>
                  <a:pt x="653352" y="29375"/>
                  <a:pt x="653352" y="29080"/>
                </a:cubicBezTo>
                <a:cubicBezTo>
                  <a:pt x="653441" y="26541"/>
                  <a:pt x="653855" y="24025"/>
                  <a:pt x="654584" y="21593"/>
                </a:cubicBezTo>
                <a:cubicBezTo>
                  <a:pt x="654793" y="20907"/>
                  <a:pt x="654964" y="20231"/>
                  <a:pt x="655229" y="19564"/>
                </a:cubicBezTo>
                <a:cubicBezTo>
                  <a:pt x="656130" y="17059"/>
                  <a:pt x="657365" y="14688"/>
                  <a:pt x="658899" y="12516"/>
                </a:cubicBezTo>
                <a:cubicBezTo>
                  <a:pt x="658994" y="12382"/>
                  <a:pt x="659022" y="12220"/>
                  <a:pt x="659117" y="12097"/>
                </a:cubicBezTo>
                <a:lnTo>
                  <a:pt x="659724" y="11506"/>
                </a:lnTo>
                <a:cubicBezTo>
                  <a:pt x="661538" y="9143"/>
                  <a:pt x="663689" y="7060"/>
                  <a:pt x="666106" y="5324"/>
                </a:cubicBezTo>
                <a:lnTo>
                  <a:pt x="666371" y="5105"/>
                </a:lnTo>
                <a:lnTo>
                  <a:pt x="666646" y="4962"/>
                </a:lnTo>
                <a:cubicBezTo>
                  <a:pt x="668700" y="3640"/>
                  <a:pt x="670907" y="2575"/>
                  <a:pt x="673218" y="1790"/>
                </a:cubicBezTo>
                <a:cubicBezTo>
                  <a:pt x="673881" y="1571"/>
                  <a:pt x="674526" y="1371"/>
                  <a:pt x="675199" y="1181"/>
                </a:cubicBezTo>
                <a:cubicBezTo>
                  <a:pt x="677732" y="431"/>
                  <a:pt x="680354" y="27"/>
                  <a:pt x="682994" y="-19"/>
                </a:cubicBezTo>
                <a:lnTo>
                  <a:pt x="683079" y="-19"/>
                </a:lnTo>
                <a:cubicBezTo>
                  <a:pt x="699540" y="-19"/>
                  <a:pt x="712883" y="13384"/>
                  <a:pt x="712883" y="29918"/>
                </a:cubicBezTo>
                <a:lnTo>
                  <a:pt x="712883" y="29918"/>
                </a:lnTo>
                <a:cubicBezTo>
                  <a:pt x="712883" y="30108"/>
                  <a:pt x="712836" y="30289"/>
                  <a:pt x="712836" y="30480"/>
                </a:cubicBezTo>
                <a:cubicBezTo>
                  <a:pt x="712813" y="32365"/>
                  <a:pt x="712610" y="34244"/>
                  <a:pt x="712229" y="36090"/>
                </a:cubicBezTo>
                <a:cubicBezTo>
                  <a:pt x="712087" y="36823"/>
                  <a:pt x="711784" y="37490"/>
                  <a:pt x="711585" y="38205"/>
                </a:cubicBezTo>
                <a:cubicBezTo>
                  <a:pt x="711260" y="39434"/>
                  <a:pt x="710861" y="40643"/>
                  <a:pt x="710390" y="41824"/>
                </a:cubicBezTo>
                <a:cubicBezTo>
                  <a:pt x="710077" y="42548"/>
                  <a:pt x="709660" y="43186"/>
                  <a:pt x="709290" y="43872"/>
                </a:cubicBezTo>
                <a:cubicBezTo>
                  <a:pt x="708758" y="44955"/>
                  <a:pt x="708156" y="46002"/>
                  <a:pt x="707488" y="47006"/>
                </a:cubicBezTo>
                <a:cubicBezTo>
                  <a:pt x="707023" y="47653"/>
                  <a:pt x="706539" y="48225"/>
                  <a:pt x="705999" y="48834"/>
                </a:cubicBezTo>
                <a:cubicBezTo>
                  <a:pt x="705271" y="49744"/>
                  <a:pt x="704495" y="50615"/>
                  <a:pt x="703676" y="51444"/>
                </a:cubicBezTo>
                <a:cubicBezTo>
                  <a:pt x="703553" y="51578"/>
                  <a:pt x="703467" y="51740"/>
                  <a:pt x="703335" y="51873"/>
                </a:cubicBezTo>
                <a:lnTo>
                  <a:pt x="702690" y="52273"/>
                </a:lnTo>
                <a:cubicBezTo>
                  <a:pt x="700400" y="54338"/>
                  <a:pt x="697806" y="56035"/>
                  <a:pt x="695000" y="57302"/>
                </a:cubicBezTo>
                <a:lnTo>
                  <a:pt x="694629" y="57540"/>
                </a:lnTo>
                <a:cubicBezTo>
                  <a:pt x="690963" y="59099"/>
                  <a:pt x="687023" y="59899"/>
                  <a:pt x="683042" y="59893"/>
                </a:cubicBezTo>
                <a:cubicBezTo>
                  <a:pt x="681680" y="59879"/>
                  <a:pt x="680321" y="59774"/>
                  <a:pt x="678974" y="59579"/>
                </a:cubicBezTo>
                <a:cubicBezTo>
                  <a:pt x="676802" y="86915"/>
                  <a:pt x="670211" y="146523"/>
                  <a:pt x="663744" y="199682"/>
                </a:cubicBezTo>
                <a:lnTo>
                  <a:pt x="662644" y="208616"/>
                </a:lnTo>
                <a:cubicBezTo>
                  <a:pt x="657467" y="250526"/>
                  <a:pt x="652536" y="286931"/>
                  <a:pt x="650194" y="297751"/>
                </a:cubicBezTo>
                <a:cubicBezTo>
                  <a:pt x="649566" y="300689"/>
                  <a:pt x="647305" y="302997"/>
                  <a:pt x="644390" y="303676"/>
                </a:cubicBezTo>
                <a:cubicBezTo>
                  <a:pt x="630271" y="306933"/>
                  <a:pt x="611855" y="311867"/>
                  <a:pt x="598940" y="315401"/>
                </a:cubicBezTo>
                <a:cubicBezTo>
                  <a:pt x="609692" y="341021"/>
                  <a:pt x="615175" y="368561"/>
                  <a:pt x="615060" y="396364"/>
                </a:cubicBezTo>
                <a:cubicBezTo>
                  <a:pt x="614812" y="410902"/>
                  <a:pt x="613196" y="425384"/>
                  <a:pt x="610234" y="439617"/>
                </a:cubicBezTo>
                <a:cubicBezTo>
                  <a:pt x="608764" y="446284"/>
                  <a:pt x="607010" y="452875"/>
                  <a:pt x="604857" y="459514"/>
                </a:cubicBezTo>
                <a:cubicBezTo>
                  <a:pt x="588642" y="509664"/>
                  <a:pt x="546359" y="539458"/>
                  <a:pt x="509632" y="556736"/>
                </a:cubicBezTo>
                <a:cubicBezTo>
                  <a:pt x="469053" y="574990"/>
                  <a:pt x="425293" y="585040"/>
                  <a:pt x="380848" y="586311"/>
                </a:cubicBezTo>
                <a:lnTo>
                  <a:pt x="356193" y="644071"/>
                </a:lnTo>
                <a:close/>
              </a:path>
            </a:pathLst>
          </a:custGeom>
          <a:solidFill>
            <a:srgbClr val="2A211D"/>
          </a:solidFill>
          <a:ln w="93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9714D2-29D1-DF26-F048-CA28A639B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3BBDC"/>
                </a:solidFill>
              </a:defRPr>
            </a:lvl1pPr>
          </a:lstStyle>
          <a:p>
            <a:fld id="{4C53AB1F-E635-344C-B261-D818F6F509E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6338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win Stars">
    <p:bg>
      <p:bgPr>
        <a:solidFill>
          <a:srgbClr val="CFC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clouds in a blue sky&#10;&#10;Description automatically generated">
            <a:extLst>
              <a:ext uri="{FF2B5EF4-FFF2-40B4-BE49-F238E27FC236}">
                <a16:creationId xmlns:a16="http://schemas.microsoft.com/office/drawing/2014/main" id="{34E7863F-B2A9-1C9F-4918-297E90FD21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8814"/>
          <a:stretch/>
        </p:blipFill>
        <p:spPr>
          <a:xfrm>
            <a:off x="0" y="5357813"/>
            <a:ext cx="12192000" cy="1500187"/>
          </a:xfrm>
          <a:prstGeom prst="rect">
            <a:avLst/>
          </a:prstGeom>
        </p:spPr>
      </p:pic>
      <p:sp>
        <p:nvSpPr>
          <p:cNvPr id="8" name="5-point Star 7">
            <a:extLst>
              <a:ext uri="{FF2B5EF4-FFF2-40B4-BE49-F238E27FC236}">
                <a16:creationId xmlns:a16="http://schemas.microsoft.com/office/drawing/2014/main" id="{D7734C9F-2BC3-5EE4-EC7F-4A7FDDF8438F}"/>
              </a:ext>
            </a:extLst>
          </p:cNvPr>
          <p:cNvSpPr/>
          <p:nvPr userDrawn="1"/>
        </p:nvSpPr>
        <p:spPr>
          <a:xfrm>
            <a:off x="11467005" y="6136345"/>
            <a:ext cx="621981" cy="621981"/>
          </a:xfrm>
          <a:prstGeom prst="star5">
            <a:avLst>
              <a:gd name="adj" fmla="val 30383"/>
              <a:gd name="hf" fmla="val 105146"/>
              <a:gd name="vf" fmla="val 110557"/>
            </a:avLst>
          </a:prstGeom>
          <a:solidFill>
            <a:srgbClr val="F8EB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63949-DA7A-2BA8-F5E4-A4FAAF43E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2391" y="6253867"/>
            <a:ext cx="771210" cy="441802"/>
          </a:xfrm>
        </p:spPr>
        <p:txBody>
          <a:bodyPr/>
          <a:lstStyle>
            <a:lvl1pPr>
              <a:defRPr>
                <a:solidFill>
                  <a:srgbClr val="9B7C91"/>
                </a:solidFill>
              </a:defRPr>
            </a:lvl1pPr>
          </a:lstStyle>
          <a:p>
            <a:fld id="{4C53AB1F-E635-344C-B261-D818F6F509E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14CF7C-99C0-E2D2-49CA-E57D012118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9832" y="1965543"/>
            <a:ext cx="9559636" cy="1685077"/>
          </a:xfrm>
          <a:noFill/>
          <a:ln>
            <a:noFill/>
          </a:ln>
        </p:spPr>
        <p:txBody>
          <a:bodyPr anchor="ctr">
            <a:normAutofit/>
          </a:bodyPr>
          <a:lstStyle>
            <a:lvl1pPr algn="ctr">
              <a:defRPr sz="11500" spc="-300">
                <a:ln w="63500">
                  <a:solidFill>
                    <a:srgbClr val="9B7C9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330DBF-248A-7BDB-327C-7FB00E6E372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6182" y="3784569"/>
            <a:ext cx="9559636" cy="1500187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rgbClr val="9B7C9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712115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ompompurin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CF7C-99C0-E2D2-49CA-E57D012118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9832" y="2245176"/>
            <a:ext cx="9559636" cy="1685077"/>
          </a:xfrm>
          <a:ln>
            <a:noFill/>
          </a:ln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11500" b="1" i="0" kern="1200" dirty="0">
                <a:ln>
                  <a:noFill/>
                </a:ln>
                <a:pattFill prst="pct90">
                  <a:fgClr>
                    <a:srgbClr val="64373C"/>
                  </a:fgClr>
                  <a:bgClr>
                    <a:schemeClr val="bg1"/>
                  </a:bgClr>
                </a:pattFill>
                <a:latin typeface="Fredoka" pitchFamily="2" charset="-79"/>
                <a:ea typeface="+mj-ea"/>
                <a:cs typeface="Fredoka" pitchFamily="2" charset="-79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330DBF-248A-7BDB-327C-7FB00E6E372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6182" y="3981009"/>
            <a:ext cx="9559636" cy="1500187"/>
          </a:xfrm>
        </p:spPr>
        <p:txBody>
          <a:bodyPr>
            <a:normAutofit/>
          </a:bodyPr>
          <a:lstStyle>
            <a:lvl1pPr marL="0" indent="0" algn="ctr">
              <a:buNone/>
              <a:defRPr lang="en-GB" sz="4000" kern="1200" dirty="0" smtClean="0">
                <a:solidFill>
                  <a:srgbClr val="64373C"/>
                </a:solidFill>
                <a:latin typeface="Fredoka" pitchFamily="2" charset="-79"/>
                <a:ea typeface="+mn-ea"/>
                <a:cs typeface="Fredoka" pitchFamily="2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dirty="0"/>
              <a:t>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BF1443-294D-1215-130E-6136E542D73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1244599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BE2E3D8F-732D-DAE6-01DB-AB950D4B6942}"/>
              </a:ext>
            </a:extLst>
          </p:cNvPr>
          <p:cNvGrpSpPr/>
          <p:nvPr userDrawn="1"/>
        </p:nvGrpSpPr>
        <p:grpSpPr>
          <a:xfrm>
            <a:off x="0" y="6267879"/>
            <a:ext cx="12192000" cy="427790"/>
            <a:chOff x="0" y="1742440"/>
            <a:chExt cx="13030199" cy="4572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167D02D-3291-7CD0-020C-5314A184740A}"/>
                </a:ext>
              </a:extLst>
            </p:cNvPr>
            <p:cNvSpPr/>
            <p:nvPr userDrawn="1"/>
          </p:nvSpPr>
          <p:spPr>
            <a:xfrm>
              <a:off x="0" y="1742440"/>
              <a:ext cx="228600" cy="228600"/>
            </a:xfrm>
            <a:prstGeom prst="rect">
              <a:avLst/>
            </a:prstGeom>
            <a:solidFill>
              <a:srgbClr val="A862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2754A14-1240-2D9A-9308-621B65BAD0DB}"/>
                </a:ext>
              </a:extLst>
            </p:cNvPr>
            <p:cNvSpPr/>
            <p:nvPr userDrawn="1"/>
          </p:nvSpPr>
          <p:spPr>
            <a:xfrm>
              <a:off x="228600" y="1971040"/>
              <a:ext cx="228600" cy="228600"/>
            </a:xfrm>
            <a:prstGeom prst="rect">
              <a:avLst/>
            </a:prstGeom>
            <a:solidFill>
              <a:srgbClr val="A862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30F955C-04D4-B60E-F478-7101B65C6A9F}"/>
                </a:ext>
              </a:extLst>
            </p:cNvPr>
            <p:cNvSpPr/>
            <p:nvPr userDrawn="1"/>
          </p:nvSpPr>
          <p:spPr>
            <a:xfrm>
              <a:off x="457200" y="1742440"/>
              <a:ext cx="228600" cy="228600"/>
            </a:xfrm>
            <a:prstGeom prst="rect">
              <a:avLst/>
            </a:prstGeom>
            <a:solidFill>
              <a:srgbClr val="A862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2BC55F7-3A45-8629-EFBE-42DEA324424D}"/>
                </a:ext>
              </a:extLst>
            </p:cNvPr>
            <p:cNvSpPr/>
            <p:nvPr userDrawn="1"/>
          </p:nvSpPr>
          <p:spPr>
            <a:xfrm>
              <a:off x="685800" y="1971040"/>
              <a:ext cx="228600" cy="228600"/>
            </a:xfrm>
            <a:prstGeom prst="rect">
              <a:avLst/>
            </a:prstGeom>
            <a:solidFill>
              <a:srgbClr val="A862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D751FEA-78EA-FEF1-BFA2-FE0F6AFF7462}"/>
                </a:ext>
              </a:extLst>
            </p:cNvPr>
            <p:cNvSpPr/>
            <p:nvPr userDrawn="1"/>
          </p:nvSpPr>
          <p:spPr>
            <a:xfrm>
              <a:off x="914400" y="1742440"/>
              <a:ext cx="228600" cy="228600"/>
            </a:xfrm>
            <a:prstGeom prst="rect">
              <a:avLst/>
            </a:prstGeom>
            <a:solidFill>
              <a:srgbClr val="A862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96F393A-9B1A-EC91-7611-D58991CB0785}"/>
                </a:ext>
              </a:extLst>
            </p:cNvPr>
            <p:cNvSpPr/>
            <p:nvPr userDrawn="1"/>
          </p:nvSpPr>
          <p:spPr>
            <a:xfrm>
              <a:off x="1143000" y="1971040"/>
              <a:ext cx="228600" cy="228600"/>
            </a:xfrm>
            <a:prstGeom prst="rect">
              <a:avLst/>
            </a:prstGeom>
            <a:solidFill>
              <a:srgbClr val="A862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F801746-7221-783F-2CF7-7E8BBE4367B9}"/>
                </a:ext>
              </a:extLst>
            </p:cNvPr>
            <p:cNvSpPr/>
            <p:nvPr userDrawn="1"/>
          </p:nvSpPr>
          <p:spPr>
            <a:xfrm>
              <a:off x="1371600" y="1742440"/>
              <a:ext cx="228600" cy="228600"/>
            </a:xfrm>
            <a:prstGeom prst="rect">
              <a:avLst/>
            </a:prstGeom>
            <a:solidFill>
              <a:srgbClr val="A862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6F0C68B-5C10-5A2D-A62E-BADBC8A91909}"/>
                </a:ext>
              </a:extLst>
            </p:cNvPr>
            <p:cNvSpPr/>
            <p:nvPr userDrawn="1"/>
          </p:nvSpPr>
          <p:spPr>
            <a:xfrm>
              <a:off x="1600200" y="1971040"/>
              <a:ext cx="228600" cy="228600"/>
            </a:xfrm>
            <a:prstGeom prst="rect">
              <a:avLst/>
            </a:prstGeom>
            <a:solidFill>
              <a:srgbClr val="A862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EEA715-A659-2115-5A65-EF5E6A068C22}"/>
                </a:ext>
              </a:extLst>
            </p:cNvPr>
            <p:cNvSpPr/>
            <p:nvPr userDrawn="1"/>
          </p:nvSpPr>
          <p:spPr>
            <a:xfrm>
              <a:off x="1828800" y="1742440"/>
              <a:ext cx="228600" cy="228600"/>
            </a:xfrm>
            <a:prstGeom prst="rect">
              <a:avLst/>
            </a:prstGeom>
            <a:solidFill>
              <a:srgbClr val="A862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1A8FA76-10E9-2F6F-F6F4-5D1DA641ED68}"/>
                </a:ext>
              </a:extLst>
            </p:cNvPr>
            <p:cNvSpPr/>
            <p:nvPr userDrawn="1"/>
          </p:nvSpPr>
          <p:spPr>
            <a:xfrm>
              <a:off x="2057400" y="1971040"/>
              <a:ext cx="228600" cy="228600"/>
            </a:xfrm>
            <a:prstGeom prst="rect">
              <a:avLst/>
            </a:prstGeom>
            <a:solidFill>
              <a:srgbClr val="A862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C3C89CD-22C5-1DEF-352A-8FCF077D1282}"/>
                </a:ext>
              </a:extLst>
            </p:cNvPr>
            <p:cNvSpPr/>
            <p:nvPr userDrawn="1"/>
          </p:nvSpPr>
          <p:spPr>
            <a:xfrm>
              <a:off x="2286000" y="1742440"/>
              <a:ext cx="228600" cy="228600"/>
            </a:xfrm>
            <a:prstGeom prst="rect">
              <a:avLst/>
            </a:prstGeom>
            <a:solidFill>
              <a:srgbClr val="A862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8C58598-C9F2-C7F7-E44C-9DBC66B0050F}"/>
                </a:ext>
              </a:extLst>
            </p:cNvPr>
            <p:cNvSpPr/>
            <p:nvPr userDrawn="1"/>
          </p:nvSpPr>
          <p:spPr>
            <a:xfrm>
              <a:off x="2514600" y="1971040"/>
              <a:ext cx="228600" cy="228600"/>
            </a:xfrm>
            <a:prstGeom prst="rect">
              <a:avLst/>
            </a:prstGeom>
            <a:solidFill>
              <a:srgbClr val="A862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3CDCA1E-FBD5-319A-3018-EE386E8803F4}"/>
                </a:ext>
              </a:extLst>
            </p:cNvPr>
            <p:cNvSpPr/>
            <p:nvPr userDrawn="1"/>
          </p:nvSpPr>
          <p:spPr>
            <a:xfrm>
              <a:off x="2743200" y="1742440"/>
              <a:ext cx="228600" cy="228600"/>
            </a:xfrm>
            <a:prstGeom prst="rect">
              <a:avLst/>
            </a:prstGeom>
            <a:solidFill>
              <a:srgbClr val="A862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00E2425-187B-84CE-69EA-7FB1C0445480}"/>
                </a:ext>
              </a:extLst>
            </p:cNvPr>
            <p:cNvSpPr/>
            <p:nvPr userDrawn="1"/>
          </p:nvSpPr>
          <p:spPr>
            <a:xfrm>
              <a:off x="2971800" y="1971040"/>
              <a:ext cx="228600" cy="228600"/>
            </a:xfrm>
            <a:prstGeom prst="rect">
              <a:avLst/>
            </a:prstGeom>
            <a:solidFill>
              <a:srgbClr val="A862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6E8AE49-DE98-D181-41B5-6405060306E0}"/>
                </a:ext>
              </a:extLst>
            </p:cNvPr>
            <p:cNvSpPr/>
            <p:nvPr userDrawn="1"/>
          </p:nvSpPr>
          <p:spPr>
            <a:xfrm>
              <a:off x="3200400" y="1742440"/>
              <a:ext cx="228600" cy="228600"/>
            </a:xfrm>
            <a:prstGeom prst="rect">
              <a:avLst/>
            </a:prstGeom>
            <a:solidFill>
              <a:srgbClr val="A862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31E3BC-BC3A-F011-9DC9-03FF5D462D1B}"/>
                </a:ext>
              </a:extLst>
            </p:cNvPr>
            <p:cNvSpPr/>
            <p:nvPr userDrawn="1"/>
          </p:nvSpPr>
          <p:spPr>
            <a:xfrm>
              <a:off x="3429000" y="1971040"/>
              <a:ext cx="228600" cy="228600"/>
            </a:xfrm>
            <a:prstGeom prst="rect">
              <a:avLst/>
            </a:prstGeom>
            <a:solidFill>
              <a:srgbClr val="A862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1D77CF6-9931-1EF6-5D61-B4F1B9F3FF00}"/>
                </a:ext>
              </a:extLst>
            </p:cNvPr>
            <p:cNvSpPr/>
            <p:nvPr userDrawn="1"/>
          </p:nvSpPr>
          <p:spPr>
            <a:xfrm>
              <a:off x="3657600" y="1742440"/>
              <a:ext cx="228600" cy="228600"/>
            </a:xfrm>
            <a:prstGeom prst="rect">
              <a:avLst/>
            </a:prstGeom>
            <a:solidFill>
              <a:srgbClr val="A862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73FEAFF-C37E-57AB-B488-30AA73E117B7}"/>
                </a:ext>
              </a:extLst>
            </p:cNvPr>
            <p:cNvSpPr/>
            <p:nvPr userDrawn="1"/>
          </p:nvSpPr>
          <p:spPr>
            <a:xfrm>
              <a:off x="3886200" y="1971040"/>
              <a:ext cx="228600" cy="228600"/>
            </a:xfrm>
            <a:prstGeom prst="rect">
              <a:avLst/>
            </a:prstGeom>
            <a:solidFill>
              <a:srgbClr val="A862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A457395-6BAB-D7E9-5AB3-5267D469D734}"/>
                </a:ext>
              </a:extLst>
            </p:cNvPr>
            <p:cNvSpPr/>
            <p:nvPr userDrawn="1"/>
          </p:nvSpPr>
          <p:spPr>
            <a:xfrm>
              <a:off x="4114800" y="1742440"/>
              <a:ext cx="228600" cy="228600"/>
            </a:xfrm>
            <a:prstGeom prst="rect">
              <a:avLst/>
            </a:prstGeom>
            <a:solidFill>
              <a:srgbClr val="A862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1551424-5602-2E6F-7CB0-69944AFCB777}"/>
                </a:ext>
              </a:extLst>
            </p:cNvPr>
            <p:cNvSpPr/>
            <p:nvPr userDrawn="1"/>
          </p:nvSpPr>
          <p:spPr>
            <a:xfrm>
              <a:off x="4343400" y="1971040"/>
              <a:ext cx="228600" cy="228600"/>
            </a:xfrm>
            <a:prstGeom prst="rect">
              <a:avLst/>
            </a:prstGeom>
            <a:solidFill>
              <a:srgbClr val="A862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4B3EEC-F3FA-EC61-02C9-337F31462AC8}"/>
                </a:ext>
              </a:extLst>
            </p:cNvPr>
            <p:cNvSpPr/>
            <p:nvPr userDrawn="1"/>
          </p:nvSpPr>
          <p:spPr>
            <a:xfrm>
              <a:off x="4572000" y="1742440"/>
              <a:ext cx="228600" cy="228600"/>
            </a:xfrm>
            <a:prstGeom prst="rect">
              <a:avLst/>
            </a:prstGeom>
            <a:solidFill>
              <a:srgbClr val="A862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8E33481-8EAE-7B8F-0631-CBAB2D92A2E1}"/>
                </a:ext>
              </a:extLst>
            </p:cNvPr>
            <p:cNvSpPr/>
            <p:nvPr userDrawn="1"/>
          </p:nvSpPr>
          <p:spPr>
            <a:xfrm>
              <a:off x="4800600" y="1971040"/>
              <a:ext cx="228600" cy="228600"/>
            </a:xfrm>
            <a:prstGeom prst="rect">
              <a:avLst/>
            </a:prstGeom>
            <a:solidFill>
              <a:srgbClr val="A862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A2FF43A-910A-AF76-08F4-3E27C6F3C47E}"/>
                </a:ext>
              </a:extLst>
            </p:cNvPr>
            <p:cNvSpPr/>
            <p:nvPr userDrawn="1"/>
          </p:nvSpPr>
          <p:spPr>
            <a:xfrm>
              <a:off x="5029200" y="1742440"/>
              <a:ext cx="228600" cy="228600"/>
            </a:xfrm>
            <a:prstGeom prst="rect">
              <a:avLst/>
            </a:prstGeom>
            <a:solidFill>
              <a:srgbClr val="A862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FAF687B-74B6-E25C-3C4F-2FD585C888D2}"/>
                </a:ext>
              </a:extLst>
            </p:cNvPr>
            <p:cNvSpPr/>
            <p:nvPr userDrawn="1"/>
          </p:nvSpPr>
          <p:spPr>
            <a:xfrm>
              <a:off x="5257800" y="1971040"/>
              <a:ext cx="228600" cy="228600"/>
            </a:xfrm>
            <a:prstGeom prst="rect">
              <a:avLst/>
            </a:prstGeom>
            <a:solidFill>
              <a:srgbClr val="A862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573B011-EA42-790F-399D-4A7CD42E1460}"/>
                </a:ext>
              </a:extLst>
            </p:cNvPr>
            <p:cNvSpPr/>
            <p:nvPr userDrawn="1"/>
          </p:nvSpPr>
          <p:spPr>
            <a:xfrm>
              <a:off x="5486400" y="1742440"/>
              <a:ext cx="228600" cy="228600"/>
            </a:xfrm>
            <a:prstGeom prst="rect">
              <a:avLst/>
            </a:prstGeom>
            <a:solidFill>
              <a:srgbClr val="A862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A84C4A6-8602-E572-FC24-37EA9DFD86F4}"/>
                </a:ext>
              </a:extLst>
            </p:cNvPr>
            <p:cNvSpPr/>
            <p:nvPr userDrawn="1"/>
          </p:nvSpPr>
          <p:spPr>
            <a:xfrm>
              <a:off x="5715000" y="1971040"/>
              <a:ext cx="228600" cy="228600"/>
            </a:xfrm>
            <a:prstGeom prst="rect">
              <a:avLst/>
            </a:prstGeom>
            <a:solidFill>
              <a:srgbClr val="A862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94E05B3-E4E9-D0B8-FC37-CCD6AFC14BD0}"/>
                </a:ext>
              </a:extLst>
            </p:cNvPr>
            <p:cNvSpPr/>
            <p:nvPr userDrawn="1"/>
          </p:nvSpPr>
          <p:spPr>
            <a:xfrm>
              <a:off x="5943600" y="1742440"/>
              <a:ext cx="228600" cy="228600"/>
            </a:xfrm>
            <a:prstGeom prst="rect">
              <a:avLst/>
            </a:prstGeom>
            <a:solidFill>
              <a:srgbClr val="A862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96761E2-F21E-2006-68E3-0A65FEA09F8D}"/>
                </a:ext>
              </a:extLst>
            </p:cNvPr>
            <p:cNvSpPr/>
            <p:nvPr userDrawn="1"/>
          </p:nvSpPr>
          <p:spPr>
            <a:xfrm>
              <a:off x="6172200" y="1971040"/>
              <a:ext cx="228600" cy="228600"/>
            </a:xfrm>
            <a:prstGeom prst="rect">
              <a:avLst/>
            </a:prstGeom>
            <a:solidFill>
              <a:srgbClr val="A862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7E077B6-8838-7B90-A40F-6E2570D1648F}"/>
                </a:ext>
              </a:extLst>
            </p:cNvPr>
            <p:cNvSpPr/>
            <p:nvPr userDrawn="1"/>
          </p:nvSpPr>
          <p:spPr>
            <a:xfrm>
              <a:off x="6400800" y="1742440"/>
              <a:ext cx="228600" cy="228600"/>
            </a:xfrm>
            <a:prstGeom prst="rect">
              <a:avLst/>
            </a:prstGeom>
            <a:solidFill>
              <a:srgbClr val="A862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A7207A2-4EC2-3762-613F-3B713D2A915A}"/>
                </a:ext>
              </a:extLst>
            </p:cNvPr>
            <p:cNvSpPr/>
            <p:nvPr userDrawn="1"/>
          </p:nvSpPr>
          <p:spPr>
            <a:xfrm>
              <a:off x="6629400" y="1971040"/>
              <a:ext cx="228600" cy="228600"/>
            </a:xfrm>
            <a:prstGeom prst="rect">
              <a:avLst/>
            </a:prstGeom>
            <a:solidFill>
              <a:srgbClr val="A862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55C3AC0-31F6-A42A-DAD9-57765801AE16}"/>
                </a:ext>
              </a:extLst>
            </p:cNvPr>
            <p:cNvSpPr/>
            <p:nvPr userDrawn="1"/>
          </p:nvSpPr>
          <p:spPr>
            <a:xfrm>
              <a:off x="6858000" y="1742440"/>
              <a:ext cx="228600" cy="228600"/>
            </a:xfrm>
            <a:prstGeom prst="rect">
              <a:avLst/>
            </a:prstGeom>
            <a:solidFill>
              <a:srgbClr val="A862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374825D-8257-4340-A0AF-E87779BAFF1D}"/>
                </a:ext>
              </a:extLst>
            </p:cNvPr>
            <p:cNvSpPr/>
            <p:nvPr userDrawn="1"/>
          </p:nvSpPr>
          <p:spPr>
            <a:xfrm>
              <a:off x="7086600" y="1971040"/>
              <a:ext cx="228600" cy="228600"/>
            </a:xfrm>
            <a:prstGeom prst="rect">
              <a:avLst/>
            </a:prstGeom>
            <a:solidFill>
              <a:srgbClr val="A862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D0EB5AD-BD53-9B5B-274C-BFD07160F154}"/>
                </a:ext>
              </a:extLst>
            </p:cNvPr>
            <p:cNvSpPr/>
            <p:nvPr userDrawn="1"/>
          </p:nvSpPr>
          <p:spPr>
            <a:xfrm>
              <a:off x="7315200" y="1742440"/>
              <a:ext cx="228600" cy="228600"/>
            </a:xfrm>
            <a:prstGeom prst="rect">
              <a:avLst/>
            </a:prstGeom>
            <a:solidFill>
              <a:srgbClr val="A862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CA67AF5-2646-694B-573D-F50B1292A54E}"/>
                </a:ext>
              </a:extLst>
            </p:cNvPr>
            <p:cNvSpPr/>
            <p:nvPr userDrawn="1"/>
          </p:nvSpPr>
          <p:spPr>
            <a:xfrm>
              <a:off x="7543800" y="1971040"/>
              <a:ext cx="228600" cy="228600"/>
            </a:xfrm>
            <a:prstGeom prst="rect">
              <a:avLst/>
            </a:prstGeom>
            <a:solidFill>
              <a:srgbClr val="A862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DD29C92-1E5B-F5B7-4ABB-281A0BBA23BC}"/>
                </a:ext>
              </a:extLst>
            </p:cNvPr>
            <p:cNvSpPr/>
            <p:nvPr userDrawn="1"/>
          </p:nvSpPr>
          <p:spPr>
            <a:xfrm>
              <a:off x="7772400" y="1742440"/>
              <a:ext cx="228600" cy="228600"/>
            </a:xfrm>
            <a:prstGeom prst="rect">
              <a:avLst/>
            </a:prstGeom>
            <a:solidFill>
              <a:srgbClr val="A862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6FA6CB0-6C60-DDB7-4F28-893837AE173B}"/>
                </a:ext>
              </a:extLst>
            </p:cNvPr>
            <p:cNvSpPr/>
            <p:nvPr userDrawn="1"/>
          </p:nvSpPr>
          <p:spPr>
            <a:xfrm>
              <a:off x="8001000" y="1971040"/>
              <a:ext cx="228600" cy="228600"/>
            </a:xfrm>
            <a:prstGeom prst="rect">
              <a:avLst/>
            </a:prstGeom>
            <a:solidFill>
              <a:srgbClr val="A862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B7DC3D5-EFDC-B390-836A-92C0D806DB8C}"/>
                </a:ext>
              </a:extLst>
            </p:cNvPr>
            <p:cNvSpPr/>
            <p:nvPr userDrawn="1"/>
          </p:nvSpPr>
          <p:spPr>
            <a:xfrm>
              <a:off x="8229600" y="1742440"/>
              <a:ext cx="228600" cy="228600"/>
            </a:xfrm>
            <a:prstGeom prst="rect">
              <a:avLst/>
            </a:prstGeom>
            <a:solidFill>
              <a:srgbClr val="A862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D27A9FB-5851-8757-52B9-89724A0A9A67}"/>
                </a:ext>
              </a:extLst>
            </p:cNvPr>
            <p:cNvSpPr/>
            <p:nvPr userDrawn="1"/>
          </p:nvSpPr>
          <p:spPr>
            <a:xfrm>
              <a:off x="8458200" y="1971040"/>
              <a:ext cx="228600" cy="228600"/>
            </a:xfrm>
            <a:prstGeom prst="rect">
              <a:avLst/>
            </a:prstGeom>
            <a:solidFill>
              <a:srgbClr val="A862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B3DA730-D457-E325-845E-B1CB8054CCD7}"/>
                </a:ext>
              </a:extLst>
            </p:cNvPr>
            <p:cNvSpPr/>
            <p:nvPr userDrawn="1"/>
          </p:nvSpPr>
          <p:spPr>
            <a:xfrm>
              <a:off x="8686800" y="1742440"/>
              <a:ext cx="228600" cy="228600"/>
            </a:xfrm>
            <a:prstGeom prst="rect">
              <a:avLst/>
            </a:prstGeom>
            <a:solidFill>
              <a:srgbClr val="A862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C5DBE64-C6BA-2461-181C-37981C32AD4C}"/>
                </a:ext>
              </a:extLst>
            </p:cNvPr>
            <p:cNvSpPr/>
            <p:nvPr userDrawn="1"/>
          </p:nvSpPr>
          <p:spPr>
            <a:xfrm>
              <a:off x="8915400" y="1971040"/>
              <a:ext cx="228600" cy="228600"/>
            </a:xfrm>
            <a:prstGeom prst="rect">
              <a:avLst/>
            </a:prstGeom>
            <a:solidFill>
              <a:srgbClr val="A862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F59EBAF-EAAD-185B-C685-01960D2D0FF9}"/>
                </a:ext>
              </a:extLst>
            </p:cNvPr>
            <p:cNvSpPr/>
            <p:nvPr userDrawn="1"/>
          </p:nvSpPr>
          <p:spPr>
            <a:xfrm>
              <a:off x="9144000" y="1742440"/>
              <a:ext cx="228600" cy="228600"/>
            </a:xfrm>
            <a:prstGeom prst="rect">
              <a:avLst/>
            </a:prstGeom>
            <a:solidFill>
              <a:srgbClr val="A862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395720C-E870-9CD3-F795-DB9323030254}"/>
                </a:ext>
              </a:extLst>
            </p:cNvPr>
            <p:cNvSpPr/>
            <p:nvPr userDrawn="1"/>
          </p:nvSpPr>
          <p:spPr>
            <a:xfrm>
              <a:off x="9372600" y="1971040"/>
              <a:ext cx="228600" cy="228600"/>
            </a:xfrm>
            <a:prstGeom prst="rect">
              <a:avLst/>
            </a:prstGeom>
            <a:solidFill>
              <a:srgbClr val="A862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588E845-1847-3510-D36F-7473B5AC7081}"/>
                </a:ext>
              </a:extLst>
            </p:cNvPr>
            <p:cNvSpPr/>
            <p:nvPr userDrawn="1"/>
          </p:nvSpPr>
          <p:spPr>
            <a:xfrm>
              <a:off x="9601200" y="1742440"/>
              <a:ext cx="228600" cy="228600"/>
            </a:xfrm>
            <a:prstGeom prst="rect">
              <a:avLst/>
            </a:prstGeom>
            <a:solidFill>
              <a:srgbClr val="A862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F9F515F-1595-2763-1766-F9C9673AF965}"/>
                </a:ext>
              </a:extLst>
            </p:cNvPr>
            <p:cNvSpPr/>
            <p:nvPr userDrawn="1"/>
          </p:nvSpPr>
          <p:spPr>
            <a:xfrm>
              <a:off x="9829800" y="1971040"/>
              <a:ext cx="228600" cy="228600"/>
            </a:xfrm>
            <a:prstGeom prst="rect">
              <a:avLst/>
            </a:prstGeom>
            <a:solidFill>
              <a:srgbClr val="A862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325A0B8-4E85-21C4-8ECF-582218B52D83}"/>
                </a:ext>
              </a:extLst>
            </p:cNvPr>
            <p:cNvSpPr/>
            <p:nvPr userDrawn="1"/>
          </p:nvSpPr>
          <p:spPr>
            <a:xfrm>
              <a:off x="10058400" y="1742440"/>
              <a:ext cx="228600" cy="228600"/>
            </a:xfrm>
            <a:prstGeom prst="rect">
              <a:avLst/>
            </a:prstGeom>
            <a:solidFill>
              <a:srgbClr val="A862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2E95570-647A-7C6A-5403-37AB22468C00}"/>
                </a:ext>
              </a:extLst>
            </p:cNvPr>
            <p:cNvSpPr/>
            <p:nvPr userDrawn="1"/>
          </p:nvSpPr>
          <p:spPr>
            <a:xfrm>
              <a:off x="10287000" y="1971040"/>
              <a:ext cx="228600" cy="228600"/>
            </a:xfrm>
            <a:prstGeom prst="rect">
              <a:avLst/>
            </a:prstGeom>
            <a:solidFill>
              <a:srgbClr val="A862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45DDA0C-D266-1044-85C2-6CFF51535B27}"/>
                </a:ext>
              </a:extLst>
            </p:cNvPr>
            <p:cNvSpPr/>
            <p:nvPr userDrawn="1"/>
          </p:nvSpPr>
          <p:spPr>
            <a:xfrm>
              <a:off x="10515600" y="1742440"/>
              <a:ext cx="228600" cy="228600"/>
            </a:xfrm>
            <a:prstGeom prst="rect">
              <a:avLst/>
            </a:prstGeom>
            <a:solidFill>
              <a:srgbClr val="A862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3149726-B365-861E-ECF6-AFFF1EB43627}"/>
                </a:ext>
              </a:extLst>
            </p:cNvPr>
            <p:cNvSpPr/>
            <p:nvPr userDrawn="1"/>
          </p:nvSpPr>
          <p:spPr>
            <a:xfrm>
              <a:off x="10744200" y="1971040"/>
              <a:ext cx="228600" cy="228600"/>
            </a:xfrm>
            <a:prstGeom prst="rect">
              <a:avLst/>
            </a:prstGeom>
            <a:solidFill>
              <a:srgbClr val="A862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359406E-BC1A-0C54-0279-EA13BAD7F2F0}"/>
                </a:ext>
              </a:extLst>
            </p:cNvPr>
            <p:cNvSpPr/>
            <p:nvPr userDrawn="1"/>
          </p:nvSpPr>
          <p:spPr>
            <a:xfrm>
              <a:off x="10972800" y="1742440"/>
              <a:ext cx="228600" cy="228600"/>
            </a:xfrm>
            <a:prstGeom prst="rect">
              <a:avLst/>
            </a:prstGeom>
            <a:solidFill>
              <a:srgbClr val="A862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FE3021F-215B-878C-A5AA-E3423B01E245}"/>
                </a:ext>
              </a:extLst>
            </p:cNvPr>
            <p:cNvSpPr/>
            <p:nvPr userDrawn="1"/>
          </p:nvSpPr>
          <p:spPr>
            <a:xfrm>
              <a:off x="11201400" y="1971040"/>
              <a:ext cx="228600" cy="228600"/>
            </a:xfrm>
            <a:prstGeom prst="rect">
              <a:avLst/>
            </a:prstGeom>
            <a:solidFill>
              <a:srgbClr val="A862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BD216F5-B5C1-B1F1-C551-810370AE051D}"/>
                </a:ext>
              </a:extLst>
            </p:cNvPr>
            <p:cNvSpPr/>
            <p:nvPr userDrawn="1"/>
          </p:nvSpPr>
          <p:spPr>
            <a:xfrm>
              <a:off x="11430000" y="1742440"/>
              <a:ext cx="228600" cy="228600"/>
            </a:xfrm>
            <a:prstGeom prst="rect">
              <a:avLst/>
            </a:prstGeom>
            <a:solidFill>
              <a:srgbClr val="A862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099EB4E-89A8-30C7-C589-ED110AD52CEF}"/>
                </a:ext>
              </a:extLst>
            </p:cNvPr>
            <p:cNvSpPr/>
            <p:nvPr userDrawn="1"/>
          </p:nvSpPr>
          <p:spPr>
            <a:xfrm>
              <a:off x="11658600" y="1971040"/>
              <a:ext cx="228600" cy="228600"/>
            </a:xfrm>
            <a:prstGeom prst="rect">
              <a:avLst/>
            </a:prstGeom>
            <a:solidFill>
              <a:srgbClr val="A862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5FD1352-F788-E50A-12A0-1977F0C7748E}"/>
                </a:ext>
              </a:extLst>
            </p:cNvPr>
            <p:cNvSpPr/>
            <p:nvPr userDrawn="1"/>
          </p:nvSpPr>
          <p:spPr>
            <a:xfrm>
              <a:off x="11887200" y="1742440"/>
              <a:ext cx="228600" cy="228600"/>
            </a:xfrm>
            <a:prstGeom prst="rect">
              <a:avLst/>
            </a:prstGeom>
            <a:solidFill>
              <a:srgbClr val="A862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4BA6C15-BA75-8F8E-C919-0F6C2A99A0A8}"/>
                </a:ext>
              </a:extLst>
            </p:cNvPr>
            <p:cNvSpPr/>
            <p:nvPr userDrawn="1"/>
          </p:nvSpPr>
          <p:spPr>
            <a:xfrm>
              <a:off x="12115800" y="1971040"/>
              <a:ext cx="228600" cy="228600"/>
            </a:xfrm>
            <a:prstGeom prst="rect">
              <a:avLst/>
            </a:prstGeom>
            <a:solidFill>
              <a:srgbClr val="A862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933D4E4-28B4-4A9A-7B36-0F073CBC5684}"/>
                </a:ext>
              </a:extLst>
            </p:cNvPr>
            <p:cNvSpPr/>
            <p:nvPr userDrawn="1"/>
          </p:nvSpPr>
          <p:spPr>
            <a:xfrm>
              <a:off x="12344400" y="1742440"/>
              <a:ext cx="228600" cy="228600"/>
            </a:xfrm>
            <a:prstGeom prst="rect">
              <a:avLst/>
            </a:prstGeom>
            <a:solidFill>
              <a:srgbClr val="A862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FD0A862-5E98-4781-A206-97671676A4F1}"/>
                </a:ext>
              </a:extLst>
            </p:cNvPr>
            <p:cNvSpPr/>
            <p:nvPr userDrawn="1"/>
          </p:nvSpPr>
          <p:spPr>
            <a:xfrm>
              <a:off x="12573000" y="1971040"/>
              <a:ext cx="228600" cy="228600"/>
            </a:xfrm>
            <a:prstGeom prst="rect">
              <a:avLst/>
            </a:prstGeom>
            <a:solidFill>
              <a:srgbClr val="A862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225835C-8D09-1AFF-3138-B61CE558C21B}"/>
                </a:ext>
              </a:extLst>
            </p:cNvPr>
            <p:cNvSpPr/>
            <p:nvPr userDrawn="1"/>
          </p:nvSpPr>
          <p:spPr>
            <a:xfrm>
              <a:off x="12801599" y="1742440"/>
              <a:ext cx="228600" cy="228601"/>
            </a:xfrm>
            <a:prstGeom prst="rect">
              <a:avLst/>
            </a:prstGeom>
            <a:solidFill>
              <a:srgbClr val="A862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63949-DA7A-2BA8-F5E4-A4FAAF43E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2391" y="6253867"/>
            <a:ext cx="771210" cy="441802"/>
          </a:xfrm>
        </p:spPr>
        <p:txBody>
          <a:bodyPr/>
          <a:lstStyle>
            <a:lvl1pPr>
              <a:defRPr>
                <a:solidFill>
                  <a:srgbClr val="FFFBE0"/>
                </a:solidFill>
              </a:defRPr>
            </a:lvl1pPr>
          </a:lstStyle>
          <a:p>
            <a:fld id="{4C53AB1F-E635-344C-B261-D818F6F509E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9960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chacc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een silhouette of a baby&#10;&#10;Description automatically generated">
            <a:extLst>
              <a:ext uri="{FF2B5EF4-FFF2-40B4-BE49-F238E27FC236}">
                <a16:creationId xmlns:a16="http://schemas.microsoft.com/office/drawing/2014/main" id="{F6A6D619-1DF0-2A4B-5478-7700F1346E4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5015" y="5984642"/>
            <a:ext cx="688207" cy="82441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63949-DA7A-2BA8-F5E4-A4FAAF43E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2391" y="6253867"/>
            <a:ext cx="771210" cy="44180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53AB1F-E635-344C-B261-D818F6F509E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14CF7C-99C0-E2D2-49CA-E57D012118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9832" y="427199"/>
            <a:ext cx="9559636" cy="1685077"/>
          </a:xfrm>
          <a:noFill/>
          <a:ln>
            <a:noFill/>
          </a:ln>
        </p:spPr>
        <p:txBody>
          <a:bodyPr anchor="ctr">
            <a:normAutofit/>
          </a:bodyPr>
          <a:lstStyle>
            <a:lvl1pPr algn="ctr">
              <a:defRPr sz="11500" spc="-300">
                <a:ln w="63500">
                  <a:noFill/>
                </a:ln>
                <a:solidFill>
                  <a:srgbClr val="E4015A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5984236-B275-6568-4842-2D07FF05B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8522" y="2550311"/>
            <a:ext cx="9934955" cy="4067506"/>
          </a:xfrm>
        </p:spPr>
        <p:txBody>
          <a:bodyPr>
            <a:normAutofit/>
          </a:bodyPr>
          <a:lstStyle>
            <a:lvl1pPr>
              <a:defRPr sz="3200">
                <a:solidFill>
                  <a:srgbClr val="008861"/>
                </a:solidFill>
              </a:defRPr>
            </a:lvl1pPr>
            <a:lvl2pPr>
              <a:defRPr sz="2800">
                <a:solidFill>
                  <a:srgbClr val="008861"/>
                </a:solidFill>
              </a:defRPr>
            </a:lvl2pPr>
            <a:lvl3pPr>
              <a:defRPr sz="2400">
                <a:solidFill>
                  <a:srgbClr val="008861"/>
                </a:solidFill>
              </a:defRPr>
            </a:lvl3pPr>
            <a:lvl4pPr>
              <a:defRPr sz="2000">
                <a:solidFill>
                  <a:srgbClr val="008861"/>
                </a:solidFill>
              </a:defRPr>
            </a:lvl4pPr>
            <a:lvl5pPr>
              <a:defRPr sz="2000">
                <a:solidFill>
                  <a:srgbClr val="00886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953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ce Crea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C68B96-72EE-A6F7-05BF-1621706058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3204389" y="2298700"/>
            <a:ext cx="5783223" cy="43347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2B1497-D115-F76B-F4CE-59CE802605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30308" y="1128498"/>
            <a:ext cx="8531384" cy="1325563"/>
          </a:xfrm>
        </p:spPr>
        <p:txBody>
          <a:bodyPr>
            <a:noAutofit/>
          </a:bodyPr>
          <a:lstStyle>
            <a:lvl1pPr algn="ctr">
              <a:defRPr sz="8800">
                <a:ln w="38100">
                  <a:solidFill>
                    <a:schemeClr val="bg1"/>
                  </a:solidFill>
                </a:ln>
                <a:solidFill>
                  <a:srgbClr val="5CC3D0"/>
                </a:solidFill>
                <a:latin typeface="Fredoka" pitchFamily="2" charset="-79"/>
                <a:cs typeface="Fredoka" pitchFamily="2" charset="-79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C8120-8E2F-290A-882F-DCBDCE637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0307" y="2522430"/>
            <a:ext cx="8531384" cy="388733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5CC3D0"/>
                </a:solidFill>
              </a:defRPr>
            </a:lvl1pPr>
            <a:lvl2pPr>
              <a:defRPr sz="2800">
                <a:solidFill>
                  <a:srgbClr val="5CC3D0"/>
                </a:solidFill>
              </a:defRPr>
            </a:lvl2pPr>
            <a:lvl3pPr>
              <a:defRPr sz="2400">
                <a:solidFill>
                  <a:srgbClr val="5CC3D0"/>
                </a:solidFill>
              </a:defRPr>
            </a:lvl3pPr>
            <a:lvl4pPr>
              <a:defRPr sz="2000">
                <a:solidFill>
                  <a:srgbClr val="5CC3D0"/>
                </a:solidFill>
              </a:defRPr>
            </a:lvl4pPr>
            <a:lvl5pPr>
              <a:defRPr sz="2000">
                <a:solidFill>
                  <a:srgbClr val="5CC3D0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A38DF-D3E8-88ED-3A2A-E296286D5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CC3D0"/>
                </a:solidFill>
              </a:defRPr>
            </a:lvl1pPr>
          </a:lstStyle>
          <a:p>
            <a:fld id="{4C53AB1F-E635-344C-B261-D818F6F509E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5174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ED1062-C598-26F7-6775-8D8D6D552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4A3735-1201-5873-6DE4-C2BB437FB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75470-71BA-1270-F19D-1969F204B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2391" y="6253867"/>
            <a:ext cx="771210" cy="4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  <a:latin typeface="Fredoka" pitchFamily="2" charset="-79"/>
                <a:cs typeface="Fredoka" pitchFamily="2" charset="-79"/>
              </a:defRPr>
            </a:lvl1pPr>
          </a:lstStyle>
          <a:p>
            <a:fld id="{4C53AB1F-E635-344C-B261-D818F6F509E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8228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60" r:id="rId3"/>
    <p:sldLayoutId id="2147483661" r:id="rId4"/>
    <p:sldLayoutId id="2147483653" r:id="rId5"/>
    <p:sldLayoutId id="2147483662" r:id="rId6"/>
    <p:sldLayoutId id="2147483663" r:id="rId7"/>
    <p:sldLayoutId id="2147483664" r:id="rId8"/>
    <p:sldLayoutId id="2147483671" r:id="rId9"/>
    <p:sldLayoutId id="2147483665" r:id="rId10"/>
    <p:sldLayoutId id="2147483670" r:id="rId11"/>
    <p:sldLayoutId id="2147483666" r:id="rId12"/>
    <p:sldLayoutId id="2147483673" r:id="rId13"/>
    <p:sldLayoutId id="2147483668" r:id="rId14"/>
    <p:sldLayoutId id="2147483667" r:id="rId15"/>
    <p:sldLayoutId id="2147483669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Fredoka" pitchFamily="2" charset="-79"/>
          <a:ea typeface="+mj-ea"/>
          <a:cs typeface="Fredoka" pitchFamily="2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redoka" pitchFamily="2" charset="-79"/>
          <a:ea typeface="+mn-ea"/>
          <a:cs typeface="Fredoka" pitchFamily="2" charset="-79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redoka" pitchFamily="2" charset="-79"/>
          <a:ea typeface="+mn-ea"/>
          <a:cs typeface="Fredoka" pitchFamily="2" charset="-79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redoka" pitchFamily="2" charset="-79"/>
          <a:ea typeface="+mn-ea"/>
          <a:cs typeface="Fredoka" pitchFamily="2" charset="-79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edoka" pitchFamily="2" charset="-79"/>
          <a:ea typeface="+mn-ea"/>
          <a:cs typeface="Fredoka" pitchFamily="2" charset="-79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edoka" pitchFamily="2" charset="-79"/>
          <a:ea typeface="+mn-ea"/>
          <a:cs typeface="Fredoka" pitchFamily="2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gif"/><Relationship Id="rId9" Type="http://schemas.openxmlformats.org/officeDocument/2006/relationships/image" Target="../media/image3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g"/><Relationship Id="rId3" Type="http://schemas.openxmlformats.org/officeDocument/2006/relationships/image" Target="../media/image56.png"/><Relationship Id="rId7" Type="http://schemas.openxmlformats.org/officeDocument/2006/relationships/image" Target="../media/image60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gif"/><Relationship Id="rId5" Type="http://schemas.openxmlformats.org/officeDocument/2006/relationships/image" Target="../media/image58.gif"/><Relationship Id="rId4" Type="http://schemas.openxmlformats.org/officeDocument/2006/relationships/image" Target="../media/image5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9.gif"/><Relationship Id="rId4" Type="http://schemas.openxmlformats.org/officeDocument/2006/relationships/image" Target="../media/image68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house with different colored rooms&#10;&#10;Description automatically generated">
            <a:extLst>
              <a:ext uri="{FF2B5EF4-FFF2-40B4-BE49-F238E27FC236}">
                <a16:creationId xmlns:a16="http://schemas.microsoft.com/office/drawing/2014/main" id="{46617FBC-4F90-F731-D47F-BF80FB977A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247872" y="768350"/>
            <a:ext cx="12687744" cy="96680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616061-6139-8854-4910-72B42169C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688" y="2847004"/>
            <a:ext cx="9559925" cy="1685925"/>
          </a:xfrm>
        </p:spPr>
        <p:txBody>
          <a:bodyPr>
            <a:noAutofit/>
          </a:bodyPr>
          <a:lstStyle/>
          <a:p>
            <a:r>
              <a:rPr lang="en-GB" sz="14600" spc="-150" dirty="0">
                <a:ln w="38100">
                  <a:solidFill>
                    <a:schemeClr val="bg1"/>
                  </a:solidFill>
                </a:ln>
                <a:latin typeface="Boldins" panose="02000600000000000000" pitchFamily="2" charset="0"/>
              </a:rPr>
              <a:t>Girl Math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7EEFE-D384-6A78-5C4C-7643B4D4F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2391" y="6253867"/>
            <a:ext cx="771210" cy="441802"/>
          </a:xfrm>
        </p:spPr>
        <p:txBody>
          <a:bodyPr/>
          <a:lstStyle/>
          <a:p>
            <a:fld id="{4C53AB1F-E635-344C-B261-D818F6F509E6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CAE3C7F-7A5C-E27F-AF01-0216B25342A0}"/>
              </a:ext>
            </a:extLst>
          </p:cNvPr>
          <p:cNvSpPr/>
          <p:nvPr/>
        </p:nvSpPr>
        <p:spPr>
          <a:xfrm>
            <a:off x="1050201" y="6509443"/>
            <a:ext cx="10176095" cy="348557"/>
          </a:xfrm>
          <a:prstGeom prst="rect">
            <a:avLst/>
          </a:prstGeom>
          <a:solidFill>
            <a:srgbClr val="FCE3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8" name="Picture 37" descr="A pink and black background&#10;&#10;Description automatically generated">
            <a:extLst>
              <a:ext uri="{FF2B5EF4-FFF2-40B4-BE49-F238E27FC236}">
                <a16:creationId xmlns:a16="http://schemas.microsoft.com/office/drawing/2014/main" id="{E73B9163-7C0B-0D89-F94E-1BB8FAE59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180" y="696852"/>
            <a:ext cx="8549640" cy="177221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6E9A4-B359-43AE-FB23-9FEEE417C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04743" y="1246189"/>
            <a:ext cx="7182514" cy="1106101"/>
          </a:xfrm>
        </p:spPr>
        <p:txBody>
          <a:bodyPr>
            <a:prstTxWarp prst="textArchUp">
              <a:avLst/>
            </a:prstTxWarp>
            <a:spAutoFit/>
          </a:bodyPr>
          <a:lstStyle/>
          <a:p>
            <a:r>
              <a:rPr lang="en-GB" sz="4600" b="1" dirty="0">
                <a:solidFill>
                  <a:schemeClr val="bg1"/>
                </a:solidFill>
              </a:rPr>
              <a:t>ECONOMIC PRINCIPLES</a:t>
            </a:r>
          </a:p>
        </p:txBody>
      </p:sp>
      <p:pic>
        <p:nvPicPr>
          <p:cNvPr id="40" name="Picture 39" descr="A black background with white hearts&#10;&#10;Description automatically generated">
            <a:extLst>
              <a:ext uri="{FF2B5EF4-FFF2-40B4-BE49-F238E27FC236}">
                <a16:creationId xmlns:a16="http://schemas.microsoft.com/office/drawing/2014/main" id="{3EC2AEA6-624F-7038-5C6E-BD41CB5F1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6141" y="3351526"/>
            <a:ext cx="5399719" cy="3419821"/>
          </a:xfrm>
          <a:prstGeom prst="rect">
            <a:avLst/>
          </a:prstGeom>
        </p:spPr>
      </p:pic>
      <p:pic>
        <p:nvPicPr>
          <p:cNvPr id="46" name="Picture 45" descr="A cartoon of a dog holding a toy&#10;&#10;Description automatically generated">
            <a:extLst>
              <a:ext uri="{FF2B5EF4-FFF2-40B4-BE49-F238E27FC236}">
                <a16:creationId xmlns:a16="http://schemas.microsoft.com/office/drawing/2014/main" id="{30467DBE-CEB9-17FA-5FC6-7A86C60D9E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49726" y="1582957"/>
            <a:ext cx="1159198" cy="1174970"/>
          </a:xfrm>
          <a:prstGeom prst="rect">
            <a:avLst/>
          </a:prstGeom>
        </p:spPr>
      </p:pic>
      <p:pic>
        <p:nvPicPr>
          <p:cNvPr id="47" name="Picture 46" descr="A cartoon of a pink bunny&#10;&#10;Description automatically generated">
            <a:extLst>
              <a:ext uri="{FF2B5EF4-FFF2-40B4-BE49-F238E27FC236}">
                <a16:creationId xmlns:a16="http://schemas.microsoft.com/office/drawing/2014/main" id="{95552411-5037-F1A6-D61D-0AB6A983FE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36857" y="6698153"/>
            <a:ext cx="1197194" cy="1068155"/>
          </a:xfrm>
          <a:prstGeom prst="rect">
            <a:avLst/>
          </a:prstGeom>
        </p:spPr>
      </p:pic>
      <p:pic>
        <p:nvPicPr>
          <p:cNvPr id="48" name="Picture 47" descr="Cartoon of a dog&#10;&#10;Description automatically generated">
            <a:extLst>
              <a:ext uri="{FF2B5EF4-FFF2-40B4-BE49-F238E27FC236}">
                <a16:creationId xmlns:a16="http://schemas.microsoft.com/office/drawing/2014/main" id="{C8F082DF-AA54-2A9A-0E37-9D6756D09A7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2844" y="7536958"/>
            <a:ext cx="1706178" cy="1297556"/>
          </a:xfrm>
          <a:prstGeom prst="rect">
            <a:avLst/>
          </a:prstGeom>
        </p:spPr>
      </p:pic>
      <p:pic>
        <p:nvPicPr>
          <p:cNvPr id="49" name="Picture 48" descr="A cartoon of a cat&#10;&#10;Description automatically generated">
            <a:extLst>
              <a:ext uri="{FF2B5EF4-FFF2-40B4-BE49-F238E27FC236}">
                <a16:creationId xmlns:a16="http://schemas.microsoft.com/office/drawing/2014/main" id="{737170AD-3BD5-168E-7600-531C7B04DFE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36314" y="7525850"/>
            <a:ext cx="1025141" cy="1269598"/>
          </a:xfrm>
          <a:prstGeom prst="rect">
            <a:avLst/>
          </a:prstGeom>
        </p:spPr>
      </p:pic>
      <p:pic>
        <p:nvPicPr>
          <p:cNvPr id="50" name="Picture 49" descr="A cartoon of a child holding a magic wand&#10;&#10;Description automatically generated">
            <a:extLst>
              <a:ext uri="{FF2B5EF4-FFF2-40B4-BE49-F238E27FC236}">
                <a16:creationId xmlns:a16="http://schemas.microsoft.com/office/drawing/2014/main" id="{52C34A69-00D6-8B43-553C-C835376B55D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9264" y="-1372369"/>
            <a:ext cx="755985" cy="1101392"/>
          </a:xfrm>
          <a:prstGeom prst="rect">
            <a:avLst/>
          </a:prstGeom>
        </p:spPr>
      </p:pic>
      <p:pic>
        <p:nvPicPr>
          <p:cNvPr id="51" name="Picture 50" descr="A cartoon of a rabbit holding a magnifying glass&#10;&#10;Description automatically generated">
            <a:extLst>
              <a:ext uri="{FF2B5EF4-FFF2-40B4-BE49-F238E27FC236}">
                <a16:creationId xmlns:a16="http://schemas.microsoft.com/office/drawing/2014/main" id="{26DB60DF-7AF9-976F-CBF8-FA79F4DD775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03636" y="3351526"/>
            <a:ext cx="1703311" cy="906855"/>
          </a:xfrm>
          <a:prstGeom prst="rect">
            <a:avLst/>
          </a:prstGeom>
        </p:spPr>
      </p:pic>
      <p:pic>
        <p:nvPicPr>
          <p:cNvPr id="52" name="Picture 51" descr="A cartoon of a child holding a book&#10;&#10;Description automatically generated">
            <a:extLst>
              <a:ext uri="{FF2B5EF4-FFF2-40B4-BE49-F238E27FC236}">
                <a16:creationId xmlns:a16="http://schemas.microsoft.com/office/drawing/2014/main" id="{A182A3AA-BC42-4A80-3C37-83D406C2AF9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3870" y="-1896996"/>
            <a:ext cx="847224" cy="107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971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7BA2A-9909-E2DA-2ED4-D61E57717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39" y="292695"/>
            <a:ext cx="7606436" cy="1325563"/>
          </a:xfrm>
        </p:spPr>
        <p:txBody>
          <a:bodyPr/>
          <a:lstStyle/>
          <a:p>
            <a:pPr algn="l"/>
            <a:r>
              <a:rPr lang="en-GB" sz="6600" dirty="0"/>
              <a:t>ALL DRESSES 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3ADC7-DD9E-2031-2A1D-B21302078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487" y="2448909"/>
            <a:ext cx="5404920" cy="3859276"/>
          </a:xfrm>
        </p:spPr>
        <p:txBody>
          <a:bodyPr>
            <a:normAutofit/>
          </a:bodyPr>
          <a:lstStyle/>
          <a:p>
            <a:pPr marL="0" indent="0">
              <a:spcBef>
                <a:spcPts val="3000"/>
              </a:spcBef>
              <a:buNone/>
            </a:pPr>
            <a:r>
              <a:rPr lang="en-GB" sz="4400" dirty="0"/>
              <a:t>Don’t need to buy </a:t>
            </a:r>
            <a:br>
              <a:rPr lang="en-GB" sz="4400" dirty="0"/>
            </a:br>
            <a:r>
              <a:rPr lang="en-GB" sz="4400" dirty="0"/>
              <a:t>2 pieces</a:t>
            </a:r>
          </a:p>
          <a:p>
            <a:pPr marL="0" indent="0">
              <a:spcBef>
                <a:spcPts val="3000"/>
              </a:spcBef>
              <a:buNone/>
            </a:pPr>
            <a:r>
              <a:rPr lang="en-GB" sz="4400" dirty="0"/>
              <a:t>Don’t need to worry about matching shirts/pants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FB5B77-24A1-AF4B-971D-DB68B410F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3AB1F-E635-344C-B261-D818F6F509E6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81D82F0-9430-9D33-AE15-B2BBDC2C9BD7}"/>
              </a:ext>
            </a:extLst>
          </p:cNvPr>
          <p:cNvSpPr txBox="1">
            <a:spLocks/>
          </p:cNvSpPr>
          <p:nvPr/>
        </p:nvSpPr>
        <p:spPr>
          <a:xfrm>
            <a:off x="9440462" y="292695"/>
            <a:ext cx="19519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i="0" kern="1200">
                <a:solidFill>
                  <a:schemeClr val="bg1"/>
                </a:solidFill>
                <a:latin typeface="Fredoka" pitchFamily="2" charset="-79"/>
                <a:ea typeface="+mj-ea"/>
                <a:cs typeface="Fredoka" pitchFamily="2" charset="-79"/>
              </a:defRPr>
            </a:lvl1pPr>
          </a:lstStyle>
          <a:p>
            <a:pPr algn="r"/>
            <a:r>
              <a:rPr lang="en-GB" sz="6600" dirty="0"/>
              <a:t>OFF</a:t>
            </a:r>
          </a:p>
        </p:txBody>
      </p:sp>
      <p:pic>
        <p:nvPicPr>
          <p:cNvPr id="9" name="Picture 8" descr="A white cat head with black background&#10;&#10;Description automatically generated">
            <a:extLst>
              <a:ext uri="{FF2B5EF4-FFF2-40B4-BE49-F238E27FC236}">
                <a16:creationId xmlns:a16="http://schemas.microsoft.com/office/drawing/2014/main" id="{B762C7A6-3FA0-A633-487A-2C8C6604C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628" y="104955"/>
            <a:ext cx="1528558" cy="152855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B8C7C00-17F8-54F8-A190-6FBCEF1EE11D}"/>
              </a:ext>
            </a:extLst>
          </p:cNvPr>
          <p:cNvSpPr txBox="1">
            <a:spLocks/>
          </p:cNvSpPr>
          <p:nvPr/>
        </p:nvSpPr>
        <p:spPr>
          <a:xfrm>
            <a:off x="7913878" y="292695"/>
            <a:ext cx="17744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i="0" kern="1200">
                <a:solidFill>
                  <a:schemeClr val="bg1"/>
                </a:solidFill>
                <a:latin typeface="Fredoka" pitchFamily="2" charset="-79"/>
                <a:ea typeface="+mj-ea"/>
                <a:cs typeface="Fredoka" pitchFamily="2" charset="-79"/>
              </a:defRPr>
            </a:lvl1pPr>
          </a:lstStyle>
          <a:p>
            <a:r>
              <a:rPr lang="en-GB" sz="4800" dirty="0">
                <a:solidFill>
                  <a:srgbClr val="DA001B"/>
                </a:solidFill>
              </a:rPr>
              <a:t>50%</a:t>
            </a:r>
          </a:p>
        </p:txBody>
      </p:sp>
      <p:pic>
        <p:nvPicPr>
          <p:cNvPr id="12" name="Picture 11" descr="A cartoon of a cat&#10;&#10;Description automatically generated">
            <a:extLst>
              <a:ext uri="{FF2B5EF4-FFF2-40B4-BE49-F238E27FC236}">
                <a16:creationId xmlns:a16="http://schemas.microsoft.com/office/drawing/2014/main" id="{F8DBE76F-CEFA-C036-887C-F7812771C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182" y="1709551"/>
            <a:ext cx="3735432" cy="4872303"/>
          </a:xfrm>
          <a:prstGeom prst="rect">
            <a:avLst/>
          </a:prstGeom>
        </p:spPr>
      </p:pic>
      <p:pic>
        <p:nvPicPr>
          <p:cNvPr id="14" name="Picture 13" descr="A cartoon of a cat&#10;&#10;Description automatically generated">
            <a:extLst>
              <a:ext uri="{FF2B5EF4-FFF2-40B4-BE49-F238E27FC236}">
                <a16:creationId xmlns:a16="http://schemas.microsoft.com/office/drawing/2014/main" id="{E6440492-0E6B-E102-8D76-377F4E6C40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719" y="4014352"/>
            <a:ext cx="728389" cy="728389"/>
          </a:xfrm>
          <a:prstGeom prst="rect">
            <a:avLst/>
          </a:prstGeom>
        </p:spPr>
      </p:pic>
      <p:pic>
        <p:nvPicPr>
          <p:cNvPr id="16" name="Picture 15" descr="A cartoon of a cat&#10;&#10;Description automatically generated">
            <a:extLst>
              <a:ext uri="{FF2B5EF4-FFF2-40B4-BE49-F238E27FC236}">
                <a16:creationId xmlns:a16="http://schemas.microsoft.com/office/drawing/2014/main" id="{90351EA1-BB02-A694-1827-B963892B34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720" y="2432262"/>
            <a:ext cx="728389" cy="72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93336"/>
      </p:ext>
    </p:extLst>
  </p:cSld>
  <p:clrMapOvr>
    <a:masterClrMapping/>
  </p:clrMapOvr>
  <p:transition spd="slow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821870-C0E8-3454-497D-BE84F841D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3AB1F-E635-344C-B261-D818F6F509E6}" type="slidenum">
              <a:rPr lang="en-GB" smtClean="0"/>
              <a:pPr/>
              <a:t>11</a:t>
            </a:fld>
            <a:endParaRPr lang="en-GB" dirty="0"/>
          </a:p>
        </p:txBody>
      </p:sp>
      <p:pic>
        <p:nvPicPr>
          <p:cNvPr id="8" name="Picture 7" descr="A cartoon of a rabbit holding a lollipop&#10;&#10;Description automatically generated">
            <a:extLst>
              <a:ext uri="{FF2B5EF4-FFF2-40B4-BE49-F238E27FC236}">
                <a16:creationId xmlns:a16="http://schemas.microsoft.com/office/drawing/2014/main" id="{A79B8806-C4FD-0091-C940-2202588CA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54181">
            <a:off x="9876949" y="4452356"/>
            <a:ext cx="2076807" cy="1523811"/>
          </a:xfrm>
          <a:prstGeom prst="rect">
            <a:avLst/>
          </a:prstGeom>
        </p:spPr>
      </p:pic>
      <p:pic>
        <p:nvPicPr>
          <p:cNvPr id="10" name="Picture 9" descr="A cartoon of a rabbit crying&#10;&#10;Description automatically generated">
            <a:extLst>
              <a:ext uri="{FF2B5EF4-FFF2-40B4-BE49-F238E27FC236}">
                <a16:creationId xmlns:a16="http://schemas.microsoft.com/office/drawing/2014/main" id="{EEB42B48-1871-FA9A-838E-236540511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3273" y="262631"/>
            <a:ext cx="2893529" cy="2122970"/>
          </a:xfrm>
          <a:prstGeom prst="rect">
            <a:avLst/>
          </a:prstGeom>
        </p:spPr>
      </p:pic>
      <p:pic>
        <p:nvPicPr>
          <p:cNvPr id="12" name="Picture 11" descr="A cartoon of a dog with a horn&#10;&#10;Description automatically generated">
            <a:extLst>
              <a:ext uri="{FF2B5EF4-FFF2-40B4-BE49-F238E27FC236}">
                <a16:creationId xmlns:a16="http://schemas.microsoft.com/office/drawing/2014/main" id="{82CC180B-439C-4BFF-1BA4-90522A989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8808" y="4286250"/>
            <a:ext cx="3742987" cy="278167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35023DD-C9D2-30FD-DC24-98BCC3779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" y="1902889"/>
            <a:ext cx="11567160" cy="2134832"/>
          </a:xfrm>
        </p:spPr>
        <p:txBody>
          <a:bodyPr/>
          <a:lstStyle/>
          <a:p>
            <a:r>
              <a:rPr lang="en-GB" sz="7200" dirty="0">
                <a:ln w="38100">
                  <a:solidFill>
                    <a:schemeClr val="bg1"/>
                  </a:solidFill>
                </a:ln>
                <a:effectLst/>
              </a:rPr>
              <a:t>BOUTIQUE GYM CLASSES ARE AN INVESTMENT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85766B-14BC-2F71-BB5B-9F68E43B8FD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867281" y="3964569"/>
            <a:ext cx="8457438" cy="1200329"/>
          </a:xfrm>
        </p:spPr>
        <p:txBody>
          <a:bodyPr/>
          <a:lstStyle/>
          <a:p>
            <a:r>
              <a:rPr lang="en-GB" dirty="0"/>
              <a:t>($45 to get yelled at for an hour </a:t>
            </a:r>
            <a:br>
              <a:rPr lang="en-GB" dirty="0"/>
            </a:br>
            <a:r>
              <a:rPr lang="en-GB" dirty="0"/>
              <a:t>is cheaper than $200 of  </a:t>
            </a:r>
            <a:r>
              <a:rPr lang="en-GB" dirty="0">
                <a:solidFill>
                  <a:srgbClr val="0074C0">
                    <a:alpha val="0"/>
                  </a:srgbClr>
                </a:solidFill>
              </a:rPr>
              <a:t>therapy </a:t>
            </a:r>
            <a:r>
              <a:rPr lang="en-GB" dirty="0"/>
              <a:t>)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A93EF5C-D1F5-9609-AD86-19115049F008}"/>
              </a:ext>
            </a:extLst>
          </p:cNvPr>
          <p:cNvSpPr txBox="1">
            <a:spLocks/>
          </p:cNvSpPr>
          <p:nvPr/>
        </p:nvSpPr>
        <p:spPr>
          <a:xfrm>
            <a:off x="7466075" y="4473418"/>
            <a:ext cx="2593467" cy="77559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rgbClr val="0074C0"/>
                </a:solidFill>
                <a:latin typeface="Fredoka" pitchFamily="2" charset="-79"/>
                <a:ea typeface="+mn-ea"/>
                <a:cs typeface="Fredoka" pitchFamily="2" charset="-79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Fredoka" pitchFamily="2" charset="-79"/>
                <a:ea typeface="+mn-ea"/>
                <a:cs typeface="Fredoka" pitchFamily="2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Fredoka" pitchFamily="2" charset="-79"/>
                <a:ea typeface="+mn-ea"/>
                <a:cs typeface="Fredoka" pitchFamily="2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Fredoka" pitchFamily="2" charset="-79"/>
                <a:ea typeface="+mn-ea"/>
                <a:cs typeface="Fredoka" pitchFamily="2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Fredoka" pitchFamily="2" charset="-79"/>
                <a:ea typeface="+mn-ea"/>
                <a:cs typeface="Fredoka" pitchFamily="2" charset="-79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800" dirty="0">
                <a:solidFill>
                  <a:srgbClr val="EF75AA"/>
                </a:solidFill>
                <a:latin typeface="Boldins" panose="02000600000000000000" pitchFamily="2" charset="0"/>
              </a:rPr>
              <a:t>therapy</a:t>
            </a:r>
          </a:p>
        </p:txBody>
      </p:sp>
    </p:spTree>
    <p:extLst>
      <p:ext uri="{BB962C8B-B14F-4D97-AF65-F5344CB8AC3E}">
        <p14:creationId xmlns:p14="http://schemas.microsoft.com/office/powerpoint/2010/main" val="2028410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cloud with purple background&#10;&#10;Description automatically generated">
            <a:extLst>
              <a:ext uri="{FF2B5EF4-FFF2-40B4-BE49-F238E27FC236}">
                <a16:creationId xmlns:a16="http://schemas.microsoft.com/office/drawing/2014/main" id="{3F7B8CC5-F003-7E20-822B-420E0C5ABD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0" t="19024" r="6118"/>
          <a:stretch/>
        </p:blipFill>
        <p:spPr>
          <a:xfrm>
            <a:off x="868092" y="398394"/>
            <a:ext cx="10455817" cy="413626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DEE199-324A-A889-B13E-DD4B07630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3AB1F-E635-344C-B261-D818F6F509E6}" type="slidenum">
              <a:rPr lang="en-GB" smtClean="0">
                <a:solidFill>
                  <a:srgbClr val="9B7C91"/>
                </a:solidFill>
              </a:rPr>
              <a:pPr/>
              <a:t>12</a:t>
            </a:fld>
            <a:endParaRPr lang="en-GB" dirty="0">
              <a:solidFill>
                <a:srgbClr val="9B7C9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B6447DA-9ADA-E0E5-A1FC-A4F221A68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2843" y="-238258"/>
            <a:ext cx="11566314" cy="681361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58A6B24-CCDA-AB3E-C514-C5898A311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391" y="930745"/>
            <a:ext cx="10663217" cy="2899544"/>
          </a:xfrm>
        </p:spPr>
        <p:txBody>
          <a:bodyPr>
            <a:noAutofit/>
          </a:bodyPr>
          <a:lstStyle/>
          <a:p>
            <a:r>
              <a:rPr lang="en-GB" sz="8000" dirty="0"/>
              <a:t>ANYTHING PAID </a:t>
            </a:r>
            <a:br>
              <a:rPr lang="en-GB" sz="8000" dirty="0"/>
            </a:br>
            <a:r>
              <a:rPr lang="en-GB" sz="8000" dirty="0"/>
              <a:t>WITH CASH IS FREE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DA8915-CC64-381A-2FFA-295063405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3021" y="4568981"/>
            <a:ext cx="7345958" cy="1200329"/>
          </a:xfrm>
        </p:spPr>
        <p:txBody>
          <a:bodyPr wrap="square">
            <a:spAutoFit/>
          </a:bodyPr>
          <a:lstStyle/>
          <a:p>
            <a:r>
              <a:rPr lang="en-GB" sz="4000" dirty="0"/>
              <a:t>There is no proof of spending in your bank account</a:t>
            </a:r>
          </a:p>
        </p:txBody>
      </p:sp>
      <p:pic>
        <p:nvPicPr>
          <p:cNvPr id="9" name="Picture 8" descr="A cartoon of a child with blue hair&#10;&#10;Description automatically generated">
            <a:extLst>
              <a:ext uri="{FF2B5EF4-FFF2-40B4-BE49-F238E27FC236}">
                <a16:creationId xmlns:a16="http://schemas.microsoft.com/office/drawing/2014/main" id="{511F9C19-6637-D157-BB5D-5A19B77D5E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84448">
            <a:off x="8859754" y="2858404"/>
            <a:ext cx="3448355" cy="4056888"/>
          </a:xfrm>
          <a:prstGeom prst="rect">
            <a:avLst/>
          </a:prstGeom>
        </p:spPr>
      </p:pic>
      <p:pic>
        <p:nvPicPr>
          <p:cNvPr id="11" name="Picture 10" descr="A cartoon of a child holding a magic wand&#10;&#10;Description automatically generated">
            <a:extLst>
              <a:ext uri="{FF2B5EF4-FFF2-40B4-BE49-F238E27FC236}">
                <a16:creationId xmlns:a16="http://schemas.microsoft.com/office/drawing/2014/main" id="{2AE3E334-5229-C161-BB23-890DEDF6CC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49841">
            <a:off x="21385" y="-60982"/>
            <a:ext cx="3352800" cy="3352800"/>
          </a:xfrm>
          <a:prstGeom prst="rect">
            <a:avLst/>
          </a:prstGeom>
        </p:spPr>
      </p:pic>
      <p:pic>
        <p:nvPicPr>
          <p:cNvPr id="13" name="Picture 12" descr="A yellow star on a purple background&#10;&#10;Description automatically generated">
            <a:extLst>
              <a:ext uri="{FF2B5EF4-FFF2-40B4-BE49-F238E27FC236}">
                <a16:creationId xmlns:a16="http://schemas.microsoft.com/office/drawing/2014/main" id="{2767A0BC-AA99-68FB-2206-D6D844B994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4271" y="4886848"/>
            <a:ext cx="782419" cy="772877"/>
          </a:xfrm>
          <a:prstGeom prst="rect">
            <a:avLst/>
          </a:prstGeom>
        </p:spPr>
      </p:pic>
      <p:pic>
        <p:nvPicPr>
          <p:cNvPr id="15" name="Picture 14" descr="A yellow star and a purple background&#10;&#10;Description automatically generated">
            <a:extLst>
              <a:ext uri="{FF2B5EF4-FFF2-40B4-BE49-F238E27FC236}">
                <a16:creationId xmlns:a16="http://schemas.microsoft.com/office/drawing/2014/main" id="{DE27B1A3-F013-5B52-923C-4FFD278C59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79261" y="169933"/>
            <a:ext cx="1315270" cy="1072360"/>
          </a:xfrm>
          <a:prstGeom prst="rect">
            <a:avLst/>
          </a:prstGeom>
        </p:spPr>
      </p:pic>
      <p:pic>
        <p:nvPicPr>
          <p:cNvPr id="16" name="Picture 15" descr="A yellow star on a purple background&#10;&#10;Description automatically generated">
            <a:extLst>
              <a:ext uri="{FF2B5EF4-FFF2-40B4-BE49-F238E27FC236}">
                <a16:creationId xmlns:a16="http://schemas.microsoft.com/office/drawing/2014/main" id="{A3C2583B-1B9B-7FF4-F0D6-D02FAE6E9B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7799586">
            <a:off x="574782" y="3739779"/>
            <a:ext cx="441655" cy="43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39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19E31-DF64-D1FB-8849-B5991604C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96" y="2064684"/>
            <a:ext cx="6747646" cy="1685077"/>
          </a:xfrm>
        </p:spPr>
        <p:txBody>
          <a:bodyPr>
            <a:noAutofit/>
          </a:bodyPr>
          <a:lstStyle/>
          <a:p>
            <a:pPr algn="l"/>
            <a:r>
              <a:rPr lang="en-GB" sz="6600" dirty="0"/>
              <a:t>MAKING MONEY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A2DC20-AB3D-059C-B606-A64997A13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796" y="1526659"/>
            <a:ext cx="6037118" cy="923330"/>
          </a:xfrm>
        </p:spPr>
        <p:txBody>
          <a:bodyPr wrap="square">
            <a:spAutoFit/>
          </a:bodyPr>
          <a:lstStyle/>
          <a:p>
            <a:pPr algn="l"/>
            <a:r>
              <a:rPr lang="en-GB" sz="6000" dirty="0"/>
              <a:t>You’re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73662EE-9FCD-DCAA-11BC-BD8FAA79E29A}"/>
              </a:ext>
            </a:extLst>
          </p:cNvPr>
          <p:cNvSpPr txBox="1">
            <a:spLocks/>
          </p:cNvSpPr>
          <p:nvPr/>
        </p:nvSpPr>
        <p:spPr>
          <a:xfrm>
            <a:off x="556796" y="3364455"/>
            <a:ext cx="5458807" cy="258532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4000" kern="1200" dirty="0" smtClean="0">
                <a:solidFill>
                  <a:srgbClr val="64373C"/>
                </a:solidFill>
                <a:latin typeface="Fredoka" pitchFamily="2" charset="-79"/>
                <a:ea typeface="+mn-ea"/>
                <a:cs typeface="Fredoka" pitchFamily="2" charset="-79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Fredoka" pitchFamily="2" charset="-79"/>
                <a:ea typeface="+mn-ea"/>
                <a:cs typeface="Fredoka" pitchFamily="2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Fredoka" pitchFamily="2" charset="-79"/>
                <a:ea typeface="+mn-ea"/>
                <a:cs typeface="Fredoka" pitchFamily="2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Fredoka" pitchFamily="2" charset="-79"/>
                <a:ea typeface="+mn-ea"/>
                <a:cs typeface="Fredoka" pitchFamily="2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Fredoka" pitchFamily="2" charset="-79"/>
                <a:ea typeface="+mn-ea"/>
                <a:cs typeface="Fredoka" pitchFamily="2" charset="-79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HK" sz="6000" dirty="0"/>
              <a:t>whenever you skip your daily coffee run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F740290-A978-6E93-0EB7-ABA95AC11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77"/>
          <a:stretch/>
        </p:blipFill>
        <p:spPr>
          <a:xfrm>
            <a:off x="6176398" y="1339573"/>
            <a:ext cx="6037118" cy="5539943"/>
          </a:xfrm>
          <a:prstGeom prst="rect">
            <a:avLst/>
          </a:prstGeom>
        </p:spPr>
      </p:pic>
      <p:pic>
        <p:nvPicPr>
          <p:cNvPr id="10" name="Picture 9" descr="A brown object with ears&#10;&#10;Description automatically generated">
            <a:extLst>
              <a:ext uri="{FF2B5EF4-FFF2-40B4-BE49-F238E27FC236}">
                <a16:creationId xmlns:a16="http://schemas.microsoft.com/office/drawing/2014/main" id="{1242B967-433C-3C62-2D3B-BFDFF5B86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1758" y="6134276"/>
            <a:ext cx="710958" cy="6947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B3CA6-C693-5AD5-F4C0-FD94A340D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3AB1F-E635-344C-B261-D818F6F509E6}" type="slidenum">
              <a:rPr lang="en-GB" smtClean="0"/>
              <a:pPr/>
              <a:t>13</a:t>
            </a:fld>
            <a:endParaRPr lang="en-GB" dirty="0"/>
          </a:p>
        </p:txBody>
      </p:sp>
      <p:pic>
        <p:nvPicPr>
          <p:cNvPr id="12" name="Picture 11" descr="A cartoon cat with a question mark&#10;&#10;Description automatically generated">
            <a:extLst>
              <a:ext uri="{FF2B5EF4-FFF2-40B4-BE49-F238E27FC236}">
                <a16:creationId xmlns:a16="http://schemas.microsoft.com/office/drawing/2014/main" id="{79DF5EDF-A5B9-FA18-4496-40913231B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445" y="276109"/>
            <a:ext cx="2138319" cy="2082535"/>
          </a:xfrm>
          <a:prstGeom prst="rect">
            <a:avLst/>
          </a:prstGeom>
        </p:spPr>
      </p:pic>
      <p:pic>
        <p:nvPicPr>
          <p:cNvPr id="14" name="Picture 13" descr="A cartoon of a cat on a plate&#10;&#10;Description automatically generated">
            <a:extLst>
              <a:ext uri="{FF2B5EF4-FFF2-40B4-BE49-F238E27FC236}">
                <a16:creationId xmlns:a16="http://schemas.microsoft.com/office/drawing/2014/main" id="{1330E1DB-E35C-2908-2450-8DC7696B3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63475">
            <a:off x="4139261" y="5167076"/>
            <a:ext cx="2287071" cy="130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790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18E6B-015F-9819-87DD-3555BF09B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9714" y="3863845"/>
            <a:ext cx="8563087" cy="2747963"/>
          </a:xfrm>
        </p:spPr>
        <p:txBody>
          <a:bodyPr>
            <a:normAutofit/>
          </a:bodyPr>
          <a:lstStyle/>
          <a:p>
            <a:pPr marL="0" indent="0">
              <a:spcBef>
                <a:spcPts val="3000"/>
              </a:spcBef>
              <a:buNone/>
            </a:pPr>
            <a:r>
              <a:rPr lang="en-GB" sz="4000" dirty="0"/>
              <a:t>If you use a $300 purse every day, it’s only $1 per day.</a:t>
            </a:r>
          </a:p>
          <a:p>
            <a:pPr marL="0" indent="0">
              <a:spcBef>
                <a:spcPts val="3000"/>
              </a:spcBef>
              <a:buNone/>
            </a:pPr>
            <a:r>
              <a:rPr lang="en-GB" sz="4000" dirty="0"/>
              <a:t>If you sell it for $300, it’s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0A8E6E7-4DB8-D8BD-F490-4116456432E4}"/>
              </a:ext>
            </a:extLst>
          </p:cNvPr>
          <p:cNvSpPr txBox="1">
            <a:spLocks/>
          </p:cNvSpPr>
          <p:nvPr/>
        </p:nvSpPr>
        <p:spPr>
          <a:xfrm>
            <a:off x="7422779" y="5311569"/>
            <a:ext cx="4227757" cy="77559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rgbClr val="DD76A0"/>
                </a:solidFill>
                <a:latin typeface="Fredoka" pitchFamily="2" charset="-79"/>
                <a:ea typeface="+mn-ea"/>
                <a:cs typeface="Fredoka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DD76A0"/>
                </a:solidFill>
                <a:latin typeface="Fredoka" pitchFamily="2" charset="-79"/>
                <a:ea typeface="+mn-ea"/>
                <a:cs typeface="Fredoka" pitchFamily="2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DD76A0"/>
                </a:solidFill>
                <a:latin typeface="Fredoka" pitchFamily="2" charset="-79"/>
                <a:ea typeface="+mn-ea"/>
                <a:cs typeface="Fredoka" pitchFamily="2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DD76A0"/>
                </a:solidFill>
                <a:latin typeface="Fredoka" pitchFamily="2" charset="-79"/>
                <a:ea typeface="+mn-ea"/>
                <a:cs typeface="Fredoka" pitchFamily="2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DD76A0"/>
                </a:solidFill>
                <a:latin typeface="Fredoka" pitchFamily="2" charset="-79"/>
                <a:ea typeface="+mn-ea"/>
                <a:cs typeface="Fredoka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0"/>
              </a:spcBef>
              <a:buFont typeface="Arial" panose="020B0604020202020204" pitchFamily="34" charset="0"/>
              <a:buNone/>
            </a:pPr>
            <a:r>
              <a:rPr lang="en-GB" sz="4800" dirty="0">
                <a:latin typeface="Boldins" panose="02000600000000000000" pitchFamily="2" charset="0"/>
              </a:rPr>
              <a:t>basically free.</a:t>
            </a:r>
          </a:p>
        </p:txBody>
      </p:sp>
      <p:pic>
        <p:nvPicPr>
          <p:cNvPr id="7" name="Picture 6" descr="A cartoon of a pink bunny&#10;&#10;Description automatically generated">
            <a:extLst>
              <a:ext uri="{FF2B5EF4-FFF2-40B4-BE49-F238E27FC236}">
                <a16:creationId xmlns:a16="http://schemas.microsoft.com/office/drawing/2014/main" id="{8CF958F0-B83C-7D08-0ADF-F0A9FD5800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05" y="5317748"/>
            <a:ext cx="586541" cy="586541"/>
          </a:xfrm>
          <a:prstGeom prst="rect">
            <a:avLst/>
          </a:prstGeom>
        </p:spPr>
      </p:pic>
      <p:pic>
        <p:nvPicPr>
          <p:cNvPr id="9" name="Picture 8" descr="A cartoon of a bunny&#10;&#10;Description automatically generated">
            <a:extLst>
              <a:ext uri="{FF2B5EF4-FFF2-40B4-BE49-F238E27FC236}">
                <a16:creationId xmlns:a16="http://schemas.microsoft.com/office/drawing/2014/main" id="{5BB94A37-DAA6-E77E-0E18-93F080FDD4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06" y="3835885"/>
            <a:ext cx="586541" cy="586541"/>
          </a:xfrm>
          <a:prstGeom prst="rect">
            <a:avLst/>
          </a:prstGeom>
        </p:spPr>
      </p:pic>
      <p:pic>
        <p:nvPicPr>
          <p:cNvPr id="15" name="Picture 14" descr="A cartoon of a rabbit&#10;&#10;Description automatically generated">
            <a:extLst>
              <a:ext uri="{FF2B5EF4-FFF2-40B4-BE49-F238E27FC236}">
                <a16:creationId xmlns:a16="http://schemas.microsoft.com/office/drawing/2014/main" id="{3EC2B4BC-402D-B868-9845-ECA166B7C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7" y="94600"/>
            <a:ext cx="3322974" cy="2720563"/>
          </a:xfrm>
          <a:prstGeom prst="rect">
            <a:avLst/>
          </a:prstGeom>
        </p:spPr>
      </p:pic>
      <p:pic>
        <p:nvPicPr>
          <p:cNvPr id="17" name="Picture 16" descr="A cartoon of a pink rabbit&#10;&#10;Description automatically generated">
            <a:extLst>
              <a:ext uri="{FF2B5EF4-FFF2-40B4-BE49-F238E27FC236}">
                <a16:creationId xmlns:a16="http://schemas.microsoft.com/office/drawing/2014/main" id="{55FFDFAC-6EFB-BD5B-FA38-C7155C3B7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7691" y="110242"/>
            <a:ext cx="3170289" cy="28021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14BA28-D872-D0CE-4A2B-2FBF74D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57" y="890711"/>
            <a:ext cx="10113085" cy="2665206"/>
          </a:xfrm>
        </p:spPr>
        <p:txBody>
          <a:bodyPr/>
          <a:lstStyle/>
          <a:p>
            <a:r>
              <a:rPr lang="en-GB" sz="9600" dirty="0"/>
              <a:t>COST </a:t>
            </a:r>
            <a:br>
              <a:rPr lang="en-GB" sz="9600" dirty="0"/>
            </a:br>
            <a:r>
              <a:rPr lang="en-GB" sz="9600" dirty="0"/>
              <a:t>PER WEAR</a:t>
            </a:r>
          </a:p>
        </p:txBody>
      </p:sp>
      <p:pic>
        <p:nvPicPr>
          <p:cNvPr id="19" name="Picture 18" descr="A yellow bird with a clover&#10;&#10;Description automatically generated">
            <a:extLst>
              <a:ext uri="{FF2B5EF4-FFF2-40B4-BE49-F238E27FC236}">
                <a16:creationId xmlns:a16="http://schemas.microsoft.com/office/drawing/2014/main" id="{7779B7A7-76BA-E3DA-F2CA-83912A4BF9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9714" y="2717891"/>
            <a:ext cx="1257300" cy="1257300"/>
          </a:xfrm>
          <a:prstGeom prst="rect">
            <a:avLst/>
          </a:prstGeom>
        </p:spPr>
      </p:pic>
      <p:pic>
        <p:nvPicPr>
          <p:cNvPr id="21" name="Picture 20" descr="A cartoon mouse with a bow&#10;&#10;Description automatically generated">
            <a:extLst>
              <a:ext uri="{FF2B5EF4-FFF2-40B4-BE49-F238E27FC236}">
                <a16:creationId xmlns:a16="http://schemas.microsoft.com/office/drawing/2014/main" id="{5E4B0FDD-8E31-D52E-0DF9-D07A93BC04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1058" y="3673076"/>
            <a:ext cx="1521333" cy="15213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E22F3B-EEA0-251D-4558-216B1FEA2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3AB1F-E635-344C-B261-D818F6F509E6}" type="slidenum">
              <a:rPr lang="en-GB" smtClean="0">
                <a:solidFill>
                  <a:schemeClr val="bg1"/>
                </a:solidFill>
              </a:rPr>
              <a:t>14</a:t>
            </a:fld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622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90F3B2-6CA6-7954-8E38-2CF580E8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521" y="513260"/>
            <a:ext cx="9160034" cy="1685077"/>
          </a:xfrm>
        </p:spPr>
        <p:txBody>
          <a:bodyPr>
            <a:normAutofit/>
          </a:bodyPr>
          <a:lstStyle/>
          <a:p>
            <a:r>
              <a:rPr lang="en-GB" spc="0" dirty="0"/>
              <a:t>SUNK COST</a:t>
            </a:r>
          </a:p>
        </p:txBody>
      </p:sp>
      <p:pic>
        <p:nvPicPr>
          <p:cNvPr id="8" name="Picture 7" descr="Cartoon characters behind a wall&#10;&#10;Description automatically generated">
            <a:extLst>
              <a:ext uri="{FF2B5EF4-FFF2-40B4-BE49-F238E27FC236}">
                <a16:creationId xmlns:a16="http://schemas.microsoft.com/office/drawing/2014/main" id="{AF24D664-D5DB-BAA7-F668-DF88AEA3DD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75" r="-1"/>
          <a:stretch/>
        </p:blipFill>
        <p:spPr>
          <a:xfrm>
            <a:off x="0" y="2530136"/>
            <a:ext cx="3669317" cy="4579208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72636CE-2917-AE2F-0CF4-47543FA00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5983" y="2628163"/>
            <a:ext cx="9160033" cy="406750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6600" dirty="0">
                <a:latin typeface="Fredoka Medium" pitchFamily="2" charset="-79"/>
                <a:cs typeface="Fredoka Medium" pitchFamily="2" charset="-79"/>
              </a:rPr>
              <a:t>If I buy something with money I got back from a refund, that item is </a:t>
            </a:r>
          </a:p>
        </p:txBody>
      </p:sp>
      <p:pic>
        <p:nvPicPr>
          <p:cNvPr id="11" name="Content Placeholder 5" descr="A cartoon character with a green shirt&#10;&#10;Description automatically generated">
            <a:extLst>
              <a:ext uri="{FF2B5EF4-FFF2-40B4-BE49-F238E27FC236}">
                <a16:creationId xmlns:a16="http://schemas.microsoft.com/office/drawing/2014/main" id="{5D1EF4A9-7AC7-F622-DEAF-BE099580A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1070" y="86061"/>
            <a:ext cx="2710515" cy="2336651"/>
          </a:xfrm>
          <a:prstGeom prst="rect">
            <a:avLst/>
          </a:prstGeom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30B74A00-9EB2-5011-D64E-2ABDACC21D6A}"/>
              </a:ext>
            </a:extLst>
          </p:cNvPr>
          <p:cNvSpPr txBox="1">
            <a:spLocks/>
          </p:cNvSpPr>
          <p:nvPr/>
        </p:nvSpPr>
        <p:spPr>
          <a:xfrm>
            <a:off x="1515982" y="5010592"/>
            <a:ext cx="9160033" cy="168507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500" b="1" i="0" kern="1200" spc="-300">
                <a:ln w="63500">
                  <a:noFill/>
                </a:ln>
                <a:solidFill>
                  <a:srgbClr val="E4015A"/>
                </a:solidFill>
                <a:latin typeface="Fredoka" pitchFamily="2" charset="-79"/>
                <a:ea typeface="+mj-ea"/>
                <a:cs typeface="Fredoka" pitchFamily="2" charset="-79"/>
              </a:defRPr>
            </a:lvl1pPr>
          </a:lstStyle>
          <a:p>
            <a:r>
              <a:rPr lang="en-GB" sz="8000" spc="0" dirty="0">
                <a:latin typeface="Boldins" panose="02000600000000000000" pitchFamily="2" charset="0"/>
              </a:rPr>
              <a:t>free</a:t>
            </a:r>
            <a:r>
              <a:rPr lang="en-GB" sz="8000" spc="0" dirty="0">
                <a:solidFill>
                  <a:srgbClr val="008861"/>
                </a:solidFill>
                <a:latin typeface="Boldins" panose="02000600000000000000" pitchFamily="2" charset="0"/>
              </a:rPr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40E593-3DB2-CCD4-8F34-0ECE7A14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3AB1F-E635-344C-B261-D818F6F509E6}" type="slidenum">
              <a:rPr lang="en-GB" smtClean="0">
                <a:solidFill>
                  <a:schemeClr val="bg1"/>
                </a:solidFill>
              </a:rPr>
              <a:pPr/>
              <a:t>15</a:t>
            </a:fld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539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E547D9-219D-6148-353E-CB170AC598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4306" y="4272625"/>
            <a:ext cx="5183188" cy="1588127"/>
          </a:xfrm>
        </p:spPr>
        <p:txBody>
          <a:bodyPr/>
          <a:lstStyle/>
          <a:p>
            <a:r>
              <a:rPr lang="en-GB" dirty="0"/>
              <a:t>You’re losing money if you don’t spend enough for free shipping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AF5091-E402-4F0A-928B-CF31C6EE6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3AB1F-E635-344C-B261-D818F6F509E6}" type="slidenum">
              <a:rPr lang="en-GB" smtClean="0"/>
              <a:t>16</a:t>
            </a:fld>
            <a:endParaRPr lang="en-GB"/>
          </a:p>
        </p:txBody>
      </p:sp>
      <p:pic>
        <p:nvPicPr>
          <p:cNvPr id="6" name="Picture 5" descr="A cartoon of a cat&#10;&#10;Description automatically generated">
            <a:extLst>
              <a:ext uri="{FF2B5EF4-FFF2-40B4-BE49-F238E27FC236}">
                <a16:creationId xmlns:a16="http://schemas.microsoft.com/office/drawing/2014/main" id="{276E2824-61A7-38DA-66A2-1847DA4EC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523" y="401464"/>
            <a:ext cx="3715505" cy="3871161"/>
          </a:xfrm>
          <a:prstGeom prst="rect">
            <a:avLst/>
          </a:prstGeom>
        </p:spPr>
      </p:pic>
      <p:pic>
        <p:nvPicPr>
          <p:cNvPr id="8" name="Picture 7" descr="A cartoon of a pig with a tea cup&#10;&#10;Description automatically generated">
            <a:extLst>
              <a:ext uri="{FF2B5EF4-FFF2-40B4-BE49-F238E27FC236}">
                <a16:creationId xmlns:a16="http://schemas.microsoft.com/office/drawing/2014/main" id="{1B219CB6-167C-9F69-A125-4B450F216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21" y="2221387"/>
            <a:ext cx="4265158" cy="3871161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E5AD06-C92F-F234-16C6-AFC663491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117" y="1205632"/>
            <a:ext cx="5673566" cy="1588127"/>
          </a:xfrm>
        </p:spPr>
        <p:txBody>
          <a:bodyPr/>
          <a:lstStyle/>
          <a:p>
            <a:r>
              <a:rPr lang="en-GB" dirty="0"/>
              <a:t>You’re losing money if </a:t>
            </a:r>
            <a:br>
              <a:rPr lang="en-GB" dirty="0"/>
            </a:br>
            <a:r>
              <a:rPr lang="en-GB" dirty="0"/>
              <a:t>you don’t buy something that is on sale</a:t>
            </a:r>
          </a:p>
        </p:txBody>
      </p:sp>
    </p:spTree>
    <p:extLst>
      <p:ext uri="{BB962C8B-B14F-4D97-AF65-F5344CB8AC3E}">
        <p14:creationId xmlns:p14="http://schemas.microsoft.com/office/powerpoint/2010/main" val="1376409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7EEFE-D384-6A78-5C4C-7643B4D4F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3AB1F-E635-344C-B261-D818F6F509E6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6" name="Picture 5" descr="A cartoon house with different colored rooms&#10;&#10;Description automatically generated">
            <a:extLst>
              <a:ext uri="{FF2B5EF4-FFF2-40B4-BE49-F238E27FC236}">
                <a16:creationId xmlns:a16="http://schemas.microsoft.com/office/drawing/2014/main" id="{46617FBC-4F90-F731-D47F-BF80FB977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477" y="-554242"/>
            <a:ext cx="8934529" cy="6808110"/>
          </a:xfrm>
          <a:prstGeom prst="rect">
            <a:avLst/>
          </a:prstGeom>
        </p:spPr>
      </p:pic>
      <p:pic>
        <p:nvPicPr>
          <p:cNvPr id="8" name="Picture 7" descr="A cartoon of a dog holding a toy&#10;&#10;Description automatically generated">
            <a:extLst>
              <a:ext uri="{FF2B5EF4-FFF2-40B4-BE49-F238E27FC236}">
                <a16:creationId xmlns:a16="http://schemas.microsoft.com/office/drawing/2014/main" id="{C1A1AFFF-402B-DBD4-667F-EBA03CA6D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528" y="2775228"/>
            <a:ext cx="1159198" cy="1174970"/>
          </a:xfrm>
          <a:prstGeom prst="rect">
            <a:avLst/>
          </a:prstGeom>
        </p:spPr>
      </p:pic>
      <p:pic>
        <p:nvPicPr>
          <p:cNvPr id="10" name="Picture 9" descr="A cartoon of a pink bunny&#10;&#10;Description automatically generated">
            <a:extLst>
              <a:ext uri="{FF2B5EF4-FFF2-40B4-BE49-F238E27FC236}">
                <a16:creationId xmlns:a16="http://schemas.microsoft.com/office/drawing/2014/main" id="{A1167C70-0551-FEF2-54A8-E960F3D141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6937" y="4796946"/>
            <a:ext cx="1197194" cy="1068155"/>
          </a:xfrm>
          <a:prstGeom prst="rect">
            <a:avLst/>
          </a:prstGeom>
        </p:spPr>
      </p:pic>
      <p:pic>
        <p:nvPicPr>
          <p:cNvPr id="12" name="Picture 11" descr="Cartoon of a dog&#10;&#10;Description automatically generated">
            <a:extLst>
              <a:ext uri="{FF2B5EF4-FFF2-40B4-BE49-F238E27FC236}">
                <a16:creationId xmlns:a16="http://schemas.microsoft.com/office/drawing/2014/main" id="{33BCE596-95C7-8832-70B9-14992791D7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4561" y="4524185"/>
            <a:ext cx="1706178" cy="1297556"/>
          </a:xfrm>
          <a:prstGeom prst="rect">
            <a:avLst/>
          </a:prstGeom>
        </p:spPr>
      </p:pic>
      <p:pic>
        <p:nvPicPr>
          <p:cNvPr id="14" name="Picture 13" descr="A cartoon of a cat&#10;&#10;Description automatically generated">
            <a:extLst>
              <a:ext uri="{FF2B5EF4-FFF2-40B4-BE49-F238E27FC236}">
                <a16:creationId xmlns:a16="http://schemas.microsoft.com/office/drawing/2014/main" id="{A457C4DC-8778-9BA7-E142-EC75881C844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6231" y="4538164"/>
            <a:ext cx="1025141" cy="1269598"/>
          </a:xfrm>
          <a:prstGeom prst="rect">
            <a:avLst/>
          </a:prstGeom>
        </p:spPr>
      </p:pic>
      <p:pic>
        <p:nvPicPr>
          <p:cNvPr id="16" name="Picture 15" descr="A cartoon of a child holding a magic wand&#10;&#10;Description automatically generated">
            <a:extLst>
              <a:ext uri="{FF2B5EF4-FFF2-40B4-BE49-F238E27FC236}">
                <a16:creationId xmlns:a16="http://schemas.microsoft.com/office/drawing/2014/main" id="{164C84DE-F757-970F-2BDD-27F041900FA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7834" y="2775228"/>
            <a:ext cx="755985" cy="1101392"/>
          </a:xfrm>
          <a:prstGeom prst="rect">
            <a:avLst/>
          </a:prstGeom>
        </p:spPr>
      </p:pic>
      <p:pic>
        <p:nvPicPr>
          <p:cNvPr id="18" name="Picture 17" descr="A cartoon of a rabbit holding a magnifying glass&#10;&#10;Description automatically generated">
            <a:extLst>
              <a:ext uri="{FF2B5EF4-FFF2-40B4-BE49-F238E27FC236}">
                <a16:creationId xmlns:a16="http://schemas.microsoft.com/office/drawing/2014/main" id="{3D05A20E-FAEA-D027-46A9-03AAB5685F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3246" y="2849813"/>
            <a:ext cx="1703311" cy="906855"/>
          </a:xfrm>
          <a:prstGeom prst="rect">
            <a:avLst/>
          </a:prstGeom>
        </p:spPr>
      </p:pic>
      <p:pic>
        <p:nvPicPr>
          <p:cNvPr id="20" name="Picture 19" descr="A cartoon of a child holding a book&#10;&#10;Description automatically generated">
            <a:extLst>
              <a:ext uri="{FF2B5EF4-FFF2-40B4-BE49-F238E27FC236}">
                <a16:creationId xmlns:a16="http://schemas.microsoft.com/office/drawing/2014/main" id="{B5145F81-8F8E-0ECD-1279-4AF5242D103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7634" y="2804034"/>
            <a:ext cx="847224" cy="1075323"/>
          </a:xfrm>
          <a:prstGeom prst="rect">
            <a:avLst/>
          </a:prstGeom>
        </p:spPr>
      </p:pic>
      <p:pic>
        <p:nvPicPr>
          <p:cNvPr id="22" name="Picture 21" descr="A screenshot of a video game&#10;&#10;Description automatically generated">
            <a:extLst>
              <a:ext uri="{FF2B5EF4-FFF2-40B4-BE49-F238E27FC236}">
                <a16:creationId xmlns:a16="http://schemas.microsoft.com/office/drawing/2014/main" id="{208CEE39-FA9D-96B3-B145-3050BEF68A2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7834" t="76531" r="62244" b="3135"/>
          <a:stretch/>
        </p:blipFill>
        <p:spPr>
          <a:xfrm>
            <a:off x="5924852" y="4638904"/>
            <a:ext cx="848331" cy="1324766"/>
          </a:xfrm>
          <a:prstGeom prst="rect">
            <a:avLst/>
          </a:prstGeom>
        </p:spPr>
      </p:pic>
      <p:pic>
        <p:nvPicPr>
          <p:cNvPr id="24" name="Picture 23" descr="A cartoon of a cat in a window&#10;&#10;Description automatically generated">
            <a:extLst>
              <a:ext uri="{FF2B5EF4-FFF2-40B4-BE49-F238E27FC236}">
                <a16:creationId xmlns:a16="http://schemas.microsoft.com/office/drawing/2014/main" id="{16DBA032-E0E5-8ED8-AAF3-E3706838981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44" y="328488"/>
            <a:ext cx="1931995" cy="1553484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38F6443-347A-7534-9FE2-1A032B294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240" y="2967335"/>
            <a:ext cx="3227045" cy="923330"/>
          </a:xfrm>
        </p:spPr>
        <p:txBody>
          <a:bodyPr/>
          <a:lstStyle/>
          <a:p>
            <a:r>
              <a:rPr lang="en-GB" sz="6000" b="0" dirty="0">
                <a:latin typeface="Fredoka Medium" pitchFamily="2" charset="-79"/>
                <a:cs typeface="Fredoka Medium" pitchFamily="2" charset="-79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30418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artoon house with different colored rooms&#10;&#10;Description automatically generated">
            <a:extLst>
              <a:ext uri="{FF2B5EF4-FFF2-40B4-BE49-F238E27FC236}">
                <a16:creationId xmlns:a16="http://schemas.microsoft.com/office/drawing/2014/main" id="{779BE4B1-99A8-EBAA-B396-50A12868E5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3467593" y="-554243"/>
            <a:ext cx="8934529" cy="68081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7EEFE-D384-6A78-5C4C-7643B4D4F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3AB1F-E635-344C-B261-D818F6F509E6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8" name="Picture 7" descr="A cartoon of a dog holding a toy&#10;&#10;Description automatically generated">
            <a:extLst>
              <a:ext uri="{FF2B5EF4-FFF2-40B4-BE49-F238E27FC236}">
                <a16:creationId xmlns:a16="http://schemas.microsoft.com/office/drawing/2014/main" id="{C1A1AFFF-402B-DBD4-667F-EBA03CA6D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528" y="2775228"/>
            <a:ext cx="1159198" cy="1174970"/>
          </a:xfrm>
          <a:prstGeom prst="rect">
            <a:avLst/>
          </a:prstGeom>
        </p:spPr>
      </p:pic>
      <p:pic>
        <p:nvPicPr>
          <p:cNvPr id="10" name="Picture 9" descr="A cartoon of a pink bunny&#10;&#10;Description automatically generated">
            <a:extLst>
              <a:ext uri="{FF2B5EF4-FFF2-40B4-BE49-F238E27FC236}">
                <a16:creationId xmlns:a16="http://schemas.microsoft.com/office/drawing/2014/main" id="{A1167C70-0551-FEF2-54A8-E960F3D141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6937" y="4796946"/>
            <a:ext cx="1197194" cy="1068155"/>
          </a:xfrm>
          <a:prstGeom prst="rect">
            <a:avLst/>
          </a:prstGeom>
        </p:spPr>
      </p:pic>
      <p:pic>
        <p:nvPicPr>
          <p:cNvPr id="12" name="Picture 11" descr="Cartoon of a dog&#10;&#10;Description automatically generated">
            <a:extLst>
              <a:ext uri="{FF2B5EF4-FFF2-40B4-BE49-F238E27FC236}">
                <a16:creationId xmlns:a16="http://schemas.microsoft.com/office/drawing/2014/main" id="{33BCE596-95C7-8832-70B9-14992791D7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4561" y="4524185"/>
            <a:ext cx="1706178" cy="1297556"/>
          </a:xfrm>
          <a:prstGeom prst="rect">
            <a:avLst/>
          </a:prstGeom>
        </p:spPr>
      </p:pic>
      <p:pic>
        <p:nvPicPr>
          <p:cNvPr id="14" name="Picture 13" descr="A cartoon of a cat&#10;&#10;Description automatically generated">
            <a:extLst>
              <a:ext uri="{FF2B5EF4-FFF2-40B4-BE49-F238E27FC236}">
                <a16:creationId xmlns:a16="http://schemas.microsoft.com/office/drawing/2014/main" id="{A457C4DC-8778-9BA7-E142-EC75881C844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6231" y="4538164"/>
            <a:ext cx="1025141" cy="1269598"/>
          </a:xfrm>
          <a:prstGeom prst="rect">
            <a:avLst/>
          </a:prstGeom>
        </p:spPr>
      </p:pic>
      <p:pic>
        <p:nvPicPr>
          <p:cNvPr id="16" name="Picture 15" descr="A cartoon of a child holding a magic wand&#10;&#10;Description automatically generated">
            <a:extLst>
              <a:ext uri="{FF2B5EF4-FFF2-40B4-BE49-F238E27FC236}">
                <a16:creationId xmlns:a16="http://schemas.microsoft.com/office/drawing/2014/main" id="{164C84DE-F757-970F-2BDD-27F041900FA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7834" y="2775228"/>
            <a:ext cx="755985" cy="1101392"/>
          </a:xfrm>
          <a:prstGeom prst="rect">
            <a:avLst/>
          </a:prstGeom>
        </p:spPr>
      </p:pic>
      <p:pic>
        <p:nvPicPr>
          <p:cNvPr id="18" name="Picture 17" descr="A cartoon of a rabbit holding a magnifying glass&#10;&#10;Description automatically generated">
            <a:extLst>
              <a:ext uri="{FF2B5EF4-FFF2-40B4-BE49-F238E27FC236}">
                <a16:creationId xmlns:a16="http://schemas.microsoft.com/office/drawing/2014/main" id="{3D05A20E-FAEA-D027-46A9-03AAB5685F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3246" y="2849813"/>
            <a:ext cx="1703311" cy="906855"/>
          </a:xfrm>
          <a:prstGeom prst="rect">
            <a:avLst/>
          </a:prstGeom>
        </p:spPr>
      </p:pic>
      <p:pic>
        <p:nvPicPr>
          <p:cNvPr id="20" name="Picture 19" descr="A cartoon of a child holding a book&#10;&#10;Description automatically generated">
            <a:extLst>
              <a:ext uri="{FF2B5EF4-FFF2-40B4-BE49-F238E27FC236}">
                <a16:creationId xmlns:a16="http://schemas.microsoft.com/office/drawing/2014/main" id="{B5145F81-8F8E-0ECD-1279-4AF5242D103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7634" y="2804034"/>
            <a:ext cx="847224" cy="1075323"/>
          </a:xfrm>
          <a:prstGeom prst="rect">
            <a:avLst/>
          </a:prstGeom>
        </p:spPr>
      </p:pic>
      <p:pic>
        <p:nvPicPr>
          <p:cNvPr id="22" name="Picture 21" descr="A screenshot of a video game&#10;&#10;Description automatically generated">
            <a:extLst>
              <a:ext uri="{FF2B5EF4-FFF2-40B4-BE49-F238E27FC236}">
                <a16:creationId xmlns:a16="http://schemas.microsoft.com/office/drawing/2014/main" id="{208CEE39-FA9D-96B3-B145-3050BEF68A2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20000"/>
          </a:blip>
          <a:srcRect l="27834" t="76531" r="62244" b="3135"/>
          <a:stretch/>
        </p:blipFill>
        <p:spPr>
          <a:xfrm>
            <a:off x="5924852" y="4638904"/>
            <a:ext cx="848331" cy="1324766"/>
          </a:xfrm>
          <a:prstGeom prst="rect">
            <a:avLst/>
          </a:prstGeom>
        </p:spPr>
      </p:pic>
      <p:pic>
        <p:nvPicPr>
          <p:cNvPr id="24" name="Picture 23" descr="A cartoon of a cat in a window&#10;&#10;Description automatically generated">
            <a:extLst>
              <a:ext uri="{FF2B5EF4-FFF2-40B4-BE49-F238E27FC236}">
                <a16:creationId xmlns:a16="http://schemas.microsoft.com/office/drawing/2014/main" id="{16DBA032-E0E5-8ED8-AAF3-E3706838981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44" y="328488"/>
            <a:ext cx="1931995" cy="155348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699689B-9310-05CD-3240-CDBB0B71D874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1156685" y="981289"/>
            <a:ext cx="2816633" cy="48838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616061-6139-8854-4910-72B42169C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64" y="1838510"/>
            <a:ext cx="2217145" cy="2843855"/>
          </a:xfrm>
        </p:spPr>
        <p:txBody>
          <a:bodyPr>
            <a:noAutofit/>
          </a:bodyPr>
          <a:lstStyle/>
          <a:p>
            <a:r>
              <a:rPr lang="en-GB" sz="2800" b="0" dirty="0">
                <a:solidFill>
                  <a:schemeClr val="tx2"/>
                </a:solidFill>
              </a:rPr>
              <a:t>$45 gym classes are cheaper than $200 of therapy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6E9A4-B359-43AE-FB23-9FEEE417C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9165" y="4861456"/>
            <a:ext cx="2682746" cy="604781"/>
          </a:xfrm>
        </p:spPr>
        <p:txBody>
          <a:bodyPr>
            <a:spAutoFit/>
          </a:bodyPr>
          <a:lstStyle/>
          <a:p>
            <a:r>
              <a:rPr lang="en-GB" sz="3600" dirty="0">
                <a:solidFill>
                  <a:schemeClr val="accent1"/>
                </a:solidFill>
                <a:latin typeface="Boldins" panose="02000600000000000000" pitchFamily="2" charset="0"/>
              </a:rPr>
              <a:t>Hello Kitty</a:t>
            </a:r>
          </a:p>
        </p:txBody>
      </p:sp>
    </p:spTree>
    <p:extLst>
      <p:ext uri="{BB962C8B-B14F-4D97-AF65-F5344CB8AC3E}">
        <p14:creationId xmlns:p14="http://schemas.microsoft.com/office/powerpoint/2010/main" val="2858027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artoon house with different colored rooms&#10;&#10;Description automatically generated">
            <a:extLst>
              <a:ext uri="{FF2B5EF4-FFF2-40B4-BE49-F238E27FC236}">
                <a16:creationId xmlns:a16="http://schemas.microsoft.com/office/drawing/2014/main" id="{779BE4B1-99A8-EBAA-B396-50A12868E5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3467593" y="-554243"/>
            <a:ext cx="8934529" cy="68081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7EEFE-D384-6A78-5C4C-7643B4D4F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3AB1F-E635-344C-B261-D818F6F509E6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6" name="Picture 5" descr="A cartoon house with different colored rooms&#10;&#10;Description automatically generated">
            <a:extLst>
              <a:ext uri="{FF2B5EF4-FFF2-40B4-BE49-F238E27FC236}">
                <a16:creationId xmlns:a16="http://schemas.microsoft.com/office/drawing/2014/main" id="{46617FBC-4F90-F731-D47F-BF80FB977A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61" t="39045" r="63001" b="32397"/>
          <a:stretch/>
        </p:blipFill>
        <p:spPr>
          <a:xfrm>
            <a:off x="4589754" y="2104008"/>
            <a:ext cx="2183429" cy="1944209"/>
          </a:xfrm>
          <a:prstGeom prst="rect">
            <a:avLst/>
          </a:prstGeom>
        </p:spPr>
      </p:pic>
      <p:pic>
        <p:nvPicPr>
          <p:cNvPr id="8" name="Picture 7" descr="A cartoon of a dog holding a toy&#10;&#10;Description automatically generated">
            <a:extLst>
              <a:ext uri="{FF2B5EF4-FFF2-40B4-BE49-F238E27FC236}">
                <a16:creationId xmlns:a16="http://schemas.microsoft.com/office/drawing/2014/main" id="{C1A1AFFF-402B-DBD4-667F-EBA03CA6D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528" y="2775228"/>
            <a:ext cx="1159198" cy="1174970"/>
          </a:xfrm>
          <a:prstGeom prst="rect">
            <a:avLst/>
          </a:prstGeom>
        </p:spPr>
      </p:pic>
      <p:pic>
        <p:nvPicPr>
          <p:cNvPr id="10" name="Picture 9" descr="A cartoon of a pink bunny&#10;&#10;Description automatically generated">
            <a:extLst>
              <a:ext uri="{FF2B5EF4-FFF2-40B4-BE49-F238E27FC236}">
                <a16:creationId xmlns:a16="http://schemas.microsoft.com/office/drawing/2014/main" id="{A1167C70-0551-FEF2-54A8-E960F3D141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6937" y="4796946"/>
            <a:ext cx="1197194" cy="1068155"/>
          </a:xfrm>
          <a:prstGeom prst="rect">
            <a:avLst/>
          </a:prstGeom>
        </p:spPr>
      </p:pic>
      <p:pic>
        <p:nvPicPr>
          <p:cNvPr id="12" name="Picture 11" descr="Cartoon of a dog&#10;&#10;Description automatically generated">
            <a:extLst>
              <a:ext uri="{FF2B5EF4-FFF2-40B4-BE49-F238E27FC236}">
                <a16:creationId xmlns:a16="http://schemas.microsoft.com/office/drawing/2014/main" id="{33BCE596-95C7-8832-70B9-14992791D7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4561" y="4524185"/>
            <a:ext cx="1706178" cy="1297556"/>
          </a:xfrm>
          <a:prstGeom prst="rect">
            <a:avLst/>
          </a:prstGeom>
        </p:spPr>
      </p:pic>
      <p:pic>
        <p:nvPicPr>
          <p:cNvPr id="14" name="Picture 13" descr="A cartoon of a cat&#10;&#10;Description automatically generated">
            <a:extLst>
              <a:ext uri="{FF2B5EF4-FFF2-40B4-BE49-F238E27FC236}">
                <a16:creationId xmlns:a16="http://schemas.microsoft.com/office/drawing/2014/main" id="{A457C4DC-8778-9BA7-E142-EC75881C844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6231" y="4538164"/>
            <a:ext cx="1025141" cy="1269598"/>
          </a:xfrm>
          <a:prstGeom prst="rect">
            <a:avLst/>
          </a:prstGeom>
        </p:spPr>
      </p:pic>
      <p:pic>
        <p:nvPicPr>
          <p:cNvPr id="16" name="Picture 15" descr="A cartoon of a child holding a magic wand&#10;&#10;Description automatically generated">
            <a:extLst>
              <a:ext uri="{FF2B5EF4-FFF2-40B4-BE49-F238E27FC236}">
                <a16:creationId xmlns:a16="http://schemas.microsoft.com/office/drawing/2014/main" id="{164C84DE-F757-970F-2BDD-27F041900FA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7834" y="2775228"/>
            <a:ext cx="755985" cy="1101392"/>
          </a:xfrm>
          <a:prstGeom prst="rect">
            <a:avLst/>
          </a:prstGeom>
        </p:spPr>
      </p:pic>
      <p:pic>
        <p:nvPicPr>
          <p:cNvPr id="18" name="Picture 17" descr="A cartoon of a rabbit holding a magnifying glass&#10;&#10;Description automatically generated">
            <a:extLst>
              <a:ext uri="{FF2B5EF4-FFF2-40B4-BE49-F238E27FC236}">
                <a16:creationId xmlns:a16="http://schemas.microsoft.com/office/drawing/2014/main" id="{3D05A20E-FAEA-D027-46A9-03AAB5685F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3246" y="2849813"/>
            <a:ext cx="1703311" cy="906855"/>
          </a:xfrm>
          <a:prstGeom prst="rect">
            <a:avLst/>
          </a:prstGeom>
        </p:spPr>
      </p:pic>
      <p:pic>
        <p:nvPicPr>
          <p:cNvPr id="20" name="Picture 19" descr="A cartoon of a child holding a book&#10;&#10;Description automatically generated">
            <a:extLst>
              <a:ext uri="{FF2B5EF4-FFF2-40B4-BE49-F238E27FC236}">
                <a16:creationId xmlns:a16="http://schemas.microsoft.com/office/drawing/2014/main" id="{B5145F81-8F8E-0ECD-1279-4AF5242D103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7634" y="2804034"/>
            <a:ext cx="847224" cy="1075323"/>
          </a:xfrm>
          <a:prstGeom prst="rect">
            <a:avLst/>
          </a:prstGeom>
        </p:spPr>
      </p:pic>
      <p:pic>
        <p:nvPicPr>
          <p:cNvPr id="22" name="Picture 21" descr="A screenshot of a video game&#10;&#10;Description automatically generated">
            <a:extLst>
              <a:ext uri="{FF2B5EF4-FFF2-40B4-BE49-F238E27FC236}">
                <a16:creationId xmlns:a16="http://schemas.microsoft.com/office/drawing/2014/main" id="{208CEE39-FA9D-96B3-B145-3050BEF68A2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20000"/>
          </a:blip>
          <a:srcRect l="27834" t="76531" r="62244" b="3135"/>
          <a:stretch/>
        </p:blipFill>
        <p:spPr>
          <a:xfrm>
            <a:off x="5924852" y="4638904"/>
            <a:ext cx="848331" cy="1324766"/>
          </a:xfrm>
          <a:prstGeom prst="rect">
            <a:avLst/>
          </a:prstGeom>
        </p:spPr>
      </p:pic>
      <p:pic>
        <p:nvPicPr>
          <p:cNvPr id="24" name="Picture 23" descr="A cartoon of a cat in a window&#10;&#10;Description automatically generated">
            <a:extLst>
              <a:ext uri="{FF2B5EF4-FFF2-40B4-BE49-F238E27FC236}">
                <a16:creationId xmlns:a16="http://schemas.microsoft.com/office/drawing/2014/main" id="{16DBA032-E0E5-8ED8-AAF3-E3706838981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44" y="328488"/>
            <a:ext cx="1931995" cy="1553484"/>
          </a:xfrm>
          <a:prstGeom prst="rect">
            <a:avLst/>
          </a:prstGeom>
        </p:spPr>
      </p:pic>
      <p:pic>
        <p:nvPicPr>
          <p:cNvPr id="26" name="Picture 25" descr="A screen shot of a cell phone&#10;&#10;Description automatically generated">
            <a:extLst>
              <a:ext uri="{FF2B5EF4-FFF2-40B4-BE49-F238E27FC236}">
                <a16:creationId xmlns:a16="http://schemas.microsoft.com/office/drawing/2014/main" id="{F699689B-9310-05CD-3240-CDBB0B71D8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37425" y="981289"/>
            <a:ext cx="2855153" cy="48838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616061-6139-8854-4910-72B42169C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64" y="1838510"/>
            <a:ext cx="2217145" cy="2843855"/>
          </a:xfrm>
        </p:spPr>
        <p:txBody>
          <a:bodyPr>
            <a:noAutofit/>
          </a:bodyPr>
          <a:lstStyle/>
          <a:p>
            <a:r>
              <a:rPr lang="en-GB" sz="2800" b="0" dirty="0">
                <a:solidFill>
                  <a:schemeClr val="tx2"/>
                </a:solidFill>
              </a:rPr>
              <a:t>$45 gym classes are cheaper than $200 of therapy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6E9A4-B359-43AE-FB23-9FEEE417C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9165" y="4861456"/>
            <a:ext cx="2682746" cy="604781"/>
          </a:xfrm>
        </p:spPr>
        <p:txBody>
          <a:bodyPr>
            <a:spAutoFit/>
          </a:bodyPr>
          <a:lstStyle/>
          <a:p>
            <a:r>
              <a:rPr lang="en-GB" sz="3600" dirty="0" err="1">
                <a:solidFill>
                  <a:schemeClr val="accent2"/>
                </a:solidFill>
                <a:latin typeface="Boldins" panose="02000600000000000000" pitchFamily="2" charset="0"/>
              </a:rPr>
              <a:t>Cinnamoroll</a:t>
            </a:r>
            <a:endParaRPr lang="en-GB" sz="3600" dirty="0">
              <a:solidFill>
                <a:schemeClr val="accent2"/>
              </a:solidFill>
              <a:latin typeface="Boldins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98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artoon house with different colored rooms&#10;&#10;Description automatically generated">
            <a:extLst>
              <a:ext uri="{FF2B5EF4-FFF2-40B4-BE49-F238E27FC236}">
                <a16:creationId xmlns:a16="http://schemas.microsoft.com/office/drawing/2014/main" id="{779BE4B1-99A8-EBAA-B396-50A12868E5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3467593" y="-554243"/>
            <a:ext cx="8934529" cy="68081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7EEFE-D384-6A78-5C4C-7643B4D4F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3AB1F-E635-344C-B261-D818F6F509E6}" type="slidenum">
              <a:rPr lang="en-GB" smtClean="0"/>
              <a:pPr/>
              <a:t>5</a:t>
            </a:fld>
            <a:endParaRPr lang="en-GB" dirty="0"/>
          </a:p>
        </p:txBody>
      </p:sp>
      <p:pic>
        <p:nvPicPr>
          <p:cNvPr id="6" name="Picture 5" descr="A cartoon house with different colored rooms&#10;&#10;Description automatically generated">
            <a:extLst>
              <a:ext uri="{FF2B5EF4-FFF2-40B4-BE49-F238E27FC236}">
                <a16:creationId xmlns:a16="http://schemas.microsoft.com/office/drawing/2014/main" id="{46617FBC-4F90-F731-D47F-BF80FB977A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781" t="38892" r="37781" b="32550"/>
          <a:stretch/>
        </p:blipFill>
        <p:spPr>
          <a:xfrm>
            <a:off x="6843026" y="2093659"/>
            <a:ext cx="2183429" cy="1944209"/>
          </a:xfrm>
          <a:prstGeom prst="rect">
            <a:avLst/>
          </a:prstGeom>
        </p:spPr>
      </p:pic>
      <p:pic>
        <p:nvPicPr>
          <p:cNvPr id="8" name="Picture 7" descr="A cartoon of a dog holding a toy&#10;&#10;Description automatically generated">
            <a:extLst>
              <a:ext uri="{FF2B5EF4-FFF2-40B4-BE49-F238E27FC236}">
                <a16:creationId xmlns:a16="http://schemas.microsoft.com/office/drawing/2014/main" id="{C1A1AFFF-402B-DBD4-667F-EBA03CA6D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528" y="2775228"/>
            <a:ext cx="1159198" cy="1174970"/>
          </a:xfrm>
          <a:prstGeom prst="rect">
            <a:avLst/>
          </a:prstGeom>
        </p:spPr>
      </p:pic>
      <p:pic>
        <p:nvPicPr>
          <p:cNvPr id="10" name="Picture 9" descr="A cartoon of a pink bunny&#10;&#10;Description automatically generated">
            <a:extLst>
              <a:ext uri="{FF2B5EF4-FFF2-40B4-BE49-F238E27FC236}">
                <a16:creationId xmlns:a16="http://schemas.microsoft.com/office/drawing/2014/main" id="{A1167C70-0551-FEF2-54A8-E960F3D141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6937" y="4796946"/>
            <a:ext cx="1197194" cy="1068155"/>
          </a:xfrm>
          <a:prstGeom prst="rect">
            <a:avLst/>
          </a:prstGeom>
        </p:spPr>
      </p:pic>
      <p:pic>
        <p:nvPicPr>
          <p:cNvPr id="12" name="Picture 11" descr="Cartoon of a dog&#10;&#10;Description automatically generated">
            <a:extLst>
              <a:ext uri="{FF2B5EF4-FFF2-40B4-BE49-F238E27FC236}">
                <a16:creationId xmlns:a16="http://schemas.microsoft.com/office/drawing/2014/main" id="{33BCE596-95C7-8832-70B9-14992791D7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4561" y="4524185"/>
            <a:ext cx="1706178" cy="1297556"/>
          </a:xfrm>
          <a:prstGeom prst="rect">
            <a:avLst/>
          </a:prstGeom>
        </p:spPr>
      </p:pic>
      <p:pic>
        <p:nvPicPr>
          <p:cNvPr id="14" name="Picture 13" descr="A cartoon of a cat&#10;&#10;Description automatically generated">
            <a:extLst>
              <a:ext uri="{FF2B5EF4-FFF2-40B4-BE49-F238E27FC236}">
                <a16:creationId xmlns:a16="http://schemas.microsoft.com/office/drawing/2014/main" id="{A457C4DC-8778-9BA7-E142-EC75881C844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6231" y="4538164"/>
            <a:ext cx="1025141" cy="1269598"/>
          </a:xfrm>
          <a:prstGeom prst="rect">
            <a:avLst/>
          </a:prstGeom>
        </p:spPr>
      </p:pic>
      <p:pic>
        <p:nvPicPr>
          <p:cNvPr id="16" name="Picture 15" descr="A cartoon of a child holding a magic wand&#10;&#10;Description automatically generated">
            <a:extLst>
              <a:ext uri="{FF2B5EF4-FFF2-40B4-BE49-F238E27FC236}">
                <a16:creationId xmlns:a16="http://schemas.microsoft.com/office/drawing/2014/main" id="{164C84DE-F757-970F-2BDD-27F041900FA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7834" y="2775228"/>
            <a:ext cx="755985" cy="1101392"/>
          </a:xfrm>
          <a:prstGeom prst="rect">
            <a:avLst/>
          </a:prstGeom>
        </p:spPr>
      </p:pic>
      <p:pic>
        <p:nvPicPr>
          <p:cNvPr id="18" name="Picture 17" descr="A cartoon of a rabbit holding a magnifying glass&#10;&#10;Description automatically generated">
            <a:extLst>
              <a:ext uri="{FF2B5EF4-FFF2-40B4-BE49-F238E27FC236}">
                <a16:creationId xmlns:a16="http://schemas.microsoft.com/office/drawing/2014/main" id="{3D05A20E-FAEA-D027-46A9-03AAB5685F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3246" y="2849813"/>
            <a:ext cx="1703311" cy="906855"/>
          </a:xfrm>
          <a:prstGeom prst="rect">
            <a:avLst/>
          </a:prstGeom>
        </p:spPr>
      </p:pic>
      <p:pic>
        <p:nvPicPr>
          <p:cNvPr id="20" name="Picture 19" descr="A cartoon of a child holding a book&#10;&#10;Description automatically generated">
            <a:extLst>
              <a:ext uri="{FF2B5EF4-FFF2-40B4-BE49-F238E27FC236}">
                <a16:creationId xmlns:a16="http://schemas.microsoft.com/office/drawing/2014/main" id="{B5145F81-8F8E-0ECD-1279-4AF5242D103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7634" y="2804034"/>
            <a:ext cx="847224" cy="1075323"/>
          </a:xfrm>
          <a:prstGeom prst="rect">
            <a:avLst/>
          </a:prstGeom>
        </p:spPr>
      </p:pic>
      <p:pic>
        <p:nvPicPr>
          <p:cNvPr id="22" name="Picture 21" descr="A screenshot of a video game&#10;&#10;Description automatically generated">
            <a:extLst>
              <a:ext uri="{FF2B5EF4-FFF2-40B4-BE49-F238E27FC236}">
                <a16:creationId xmlns:a16="http://schemas.microsoft.com/office/drawing/2014/main" id="{208CEE39-FA9D-96B3-B145-3050BEF68A2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20000"/>
          </a:blip>
          <a:srcRect l="27834" t="76531" r="62244" b="3135"/>
          <a:stretch/>
        </p:blipFill>
        <p:spPr>
          <a:xfrm>
            <a:off x="5924852" y="4638904"/>
            <a:ext cx="848331" cy="1324766"/>
          </a:xfrm>
          <a:prstGeom prst="rect">
            <a:avLst/>
          </a:prstGeom>
        </p:spPr>
      </p:pic>
      <p:pic>
        <p:nvPicPr>
          <p:cNvPr id="24" name="Picture 23" descr="A cartoon of a cat in a window&#10;&#10;Description automatically generated">
            <a:extLst>
              <a:ext uri="{FF2B5EF4-FFF2-40B4-BE49-F238E27FC236}">
                <a16:creationId xmlns:a16="http://schemas.microsoft.com/office/drawing/2014/main" id="{16DBA032-E0E5-8ED8-AAF3-E3706838981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44" y="328488"/>
            <a:ext cx="1931995" cy="155348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699689B-9310-05CD-3240-CDBB0B71D874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1137425" y="989636"/>
            <a:ext cx="2855153" cy="48671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616061-6139-8854-4910-72B42169C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64" y="1838510"/>
            <a:ext cx="2217145" cy="2843855"/>
          </a:xfrm>
        </p:spPr>
        <p:txBody>
          <a:bodyPr>
            <a:noAutofit/>
          </a:bodyPr>
          <a:lstStyle/>
          <a:p>
            <a:r>
              <a:rPr lang="en-GB" sz="3200" b="0" dirty="0">
                <a:solidFill>
                  <a:schemeClr val="tx2"/>
                </a:solidFill>
              </a:rPr>
              <a:t>Anything under $5 </a:t>
            </a:r>
            <a:br>
              <a:rPr lang="en-GB" sz="3200" b="0" dirty="0">
                <a:solidFill>
                  <a:schemeClr val="tx2"/>
                </a:solidFill>
              </a:rPr>
            </a:br>
            <a:r>
              <a:rPr lang="en-GB" sz="3200" b="0" dirty="0">
                <a:solidFill>
                  <a:schemeClr val="tx2"/>
                </a:solidFill>
              </a:rPr>
              <a:t>is free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6E9A4-B359-43AE-FB23-9FEEE417C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9165" y="4832987"/>
            <a:ext cx="2682746" cy="661720"/>
          </a:xfrm>
        </p:spPr>
        <p:txBody>
          <a:bodyPr anchor="ctr">
            <a:spAutoFit/>
          </a:bodyPr>
          <a:lstStyle/>
          <a:p>
            <a:r>
              <a:rPr lang="en-GB" dirty="0">
                <a:solidFill>
                  <a:schemeClr val="accent3"/>
                </a:solidFill>
                <a:latin typeface="Boldins" panose="02000600000000000000" pitchFamily="2" charset="0"/>
              </a:rPr>
              <a:t>Twin Stars</a:t>
            </a:r>
          </a:p>
        </p:txBody>
      </p:sp>
    </p:spTree>
    <p:extLst>
      <p:ext uri="{BB962C8B-B14F-4D97-AF65-F5344CB8AC3E}">
        <p14:creationId xmlns:p14="http://schemas.microsoft.com/office/powerpoint/2010/main" val="1000910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artoon house with different colored rooms&#10;&#10;Description automatically generated">
            <a:extLst>
              <a:ext uri="{FF2B5EF4-FFF2-40B4-BE49-F238E27FC236}">
                <a16:creationId xmlns:a16="http://schemas.microsoft.com/office/drawing/2014/main" id="{779BE4B1-99A8-EBAA-B396-50A12868E5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3467593" y="-554243"/>
            <a:ext cx="8934529" cy="68081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7EEFE-D384-6A78-5C4C-7643B4D4F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3AB1F-E635-344C-B261-D818F6F509E6}" type="slidenum">
              <a:rPr lang="en-GB" smtClean="0"/>
              <a:pPr/>
              <a:t>6</a:t>
            </a:fld>
            <a:endParaRPr lang="en-GB" dirty="0"/>
          </a:p>
        </p:txBody>
      </p:sp>
      <p:pic>
        <p:nvPicPr>
          <p:cNvPr id="6" name="Picture 5" descr="A cartoon house with different colored rooms&#10;&#10;Description automatically generated">
            <a:extLst>
              <a:ext uri="{FF2B5EF4-FFF2-40B4-BE49-F238E27FC236}">
                <a16:creationId xmlns:a16="http://schemas.microsoft.com/office/drawing/2014/main" id="{46617FBC-4F90-F731-D47F-BF80FB977A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03" t="39061" r="12559" b="32381"/>
          <a:stretch/>
        </p:blipFill>
        <p:spPr>
          <a:xfrm>
            <a:off x="9096505" y="2105137"/>
            <a:ext cx="2183429" cy="1944209"/>
          </a:xfrm>
          <a:prstGeom prst="rect">
            <a:avLst/>
          </a:prstGeom>
        </p:spPr>
      </p:pic>
      <p:pic>
        <p:nvPicPr>
          <p:cNvPr id="8" name="Picture 7" descr="A cartoon of a dog holding a toy&#10;&#10;Description automatically generated">
            <a:extLst>
              <a:ext uri="{FF2B5EF4-FFF2-40B4-BE49-F238E27FC236}">
                <a16:creationId xmlns:a16="http://schemas.microsoft.com/office/drawing/2014/main" id="{C1A1AFFF-402B-DBD4-667F-EBA03CA6D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528" y="2775228"/>
            <a:ext cx="1159198" cy="1174970"/>
          </a:xfrm>
          <a:prstGeom prst="rect">
            <a:avLst/>
          </a:prstGeom>
        </p:spPr>
      </p:pic>
      <p:pic>
        <p:nvPicPr>
          <p:cNvPr id="10" name="Picture 9" descr="A cartoon of a pink bunny&#10;&#10;Description automatically generated">
            <a:extLst>
              <a:ext uri="{FF2B5EF4-FFF2-40B4-BE49-F238E27FC236}">
                <a16:creationId xmlns:a16="http://schemas.microsoft.com/office/drawing/2014/main" id="{A1167C70-0551-FEF2-54A8-E960F3D141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6937" y="4796946"/>
            <a:ext cx="1197194" cy="1068155"/>
          </a:xfrm>
          <a:prstGeom prst="rect">
            <a:avLst/>
          </a:prstGeom>
        </p:spPr>
      </p:pic>
      <p:pic>
        <p:nvPicPr>
          <p:cNvPr id="12" name="Picture 11" descr="Cartoon of a dog&#10;&#10;Description automatically generated">
            <a:extLst>
              <a:ext uri="{FF2B5EF4-FFF2-40B4-BE49-F238E27FC236}">
                <a16:creationId xmlns:a16="http://schemas.microsoft.com/office/drawing/2014/main" id="{33BCE596-95C7-8832-70B9-14992791D7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4561" y="4524185"/>
            <a:ext cx="1706178" cy="1297556"/>
          </a:xfrm>
          <a:prstGeom prst="rect">
            <a:avLst/>
          </a:prstGeom>
        </p:spPr>
      </p:pic>
      <p:pic>
        <p:nvPicPr>
          <p:cNvPr id="14" name="Picture 13" descr="A cartoon of a cat&#10;&#10;Description automatically generated">
            <a:extLst>
              <a:ext uri="{FF2B5EF4-FFF2-40B4-BE49-F238E27FC236}">
                <a16:creationId xmlns:a16="http://schemas.microsoft.com/office/drawing/2014/main" id="{A457C4DC-8778-9BA7-E142-EC75881C844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6231" y="4538164"/>
            <a:ext cx="1025141" cy="1269598"/>
          </a:xfrm>
          <a:prstGeom prst="rect">
            <a:avLst/>
          </a:prstGeom>
        </p:spPr>
      </p:pic>
      <p:pic>
        <p:nvPicPr>
          <p:cNvPr id="16" name="Picture 15" descr="A cartoon of a child holding a magic wand&#10;&#10;Description automatically generated">
            <a:extLst>
              <a:ext uri="{FF2B5EF4-FFF2-40B4-BE49-F238E27FC236}">
                <a16:creationId xmlns:a16="http://schemas.microsoft.com/office/drawing/2014/main" id="{164C84DE-F757-970F-2BDD-27F041900FA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7834" y="2775228"/>
            <a:ext cx="755985" cy="1101392"/>
          </a:xfrm>
          <a:prstGeom prst="rect">
            <a:avLst/>
          </a:prstGeom>
        </p:spPr>
      </p:pic>
      <p:pic>
        <p:nvPicPr>
          <p:cNvPr id="18" name="Picture 17" descr="A cartoon of a rabbit holding a magnifying glass&#10;&#10;Description automatically generated">
            <a:extLst>
              <a:ext uri="{FF2B5EF4-FFF2-40B4-BE49-F238E27FC236}">
                <a16:creationId xmlns:a16="http://schemas.microsoft.com/office/drawing/2014/main" id="{3D05A20E-FAEA-D027-46A9-03AAB5685F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3246" y="2849813"/>
            <a:ext cx="1703311" cy="906855"/>
          </a:xfrm>
          <a:prstGeom prst="rect">
            <a:avLst/>
          </a:prstGeom>
        </p:spPr>
      </p:pic>
      <p:pic>
        <p:nvPicPr>
          <p:cNvPr id="20" name="Picture 19" descr="A cartoon of a child holding a book&#10;&#10;Description automatically generated">
            <a:extLst>
              <a:ext uri="{FF2B5EF4-FFF2-40B4-BE49-F238E27FC236}">
                <a16:creationId xmlns:a16="http://schemas.microsoft.com/office/drawing/2014/main" id="{B5145F81-8F8E-0ECD-1279-4AF5242D103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7634" y="2804034"/>
            <a:ext cx="847224" cy="1075323"/>
          </a:xfrm>
          <a:prstGeom prst="rect">
            <a:avLst/>
          </a:prstGeom>
        </p:spPr>
      </p:pic>
      <p:pic>
        <p:nvPicPr>
          <p:cNvPr id="22" name="Picture 21" descr="A screenshot of a video game&#10;&#10;Description automatically generated">
            <a:extLst>
              <a:ext uri="{FF2B5EF4-FFF2-40B4-BE49-F238E27FC236}">
                <a16:creationId xmlns:a16="http://schemas.microsoft.com/office/drawing/2014/main" id="{208CEE39-FA9D-96B3-B145-3050BEF68A2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20000"/>
          </a:blip>
          <a:srcRect l="27834" t="76531" r="62244" b="3135"/>
          <a:stretch/>
        </p:blipFill>
        <p:spPr>
          <a:xfrm>
            <a:off x="5924852" y="4638904"/>
            <a:ext cx="848331" cy="1324766"/>
          </a:xfrm>
          <a:prstGeom prst="rect">
            <a:avLst/>
          </a:prstGeom>
        </p:spPr>
      </p:pic>
      <p:pic>
        <p:nvPicPr>
          <p:cNvPr id="24" name="Picture 23" descr="A cartoon of a cat in a window&#10;&#10;Description automatically generated">
            <a:extLst>
              <a:ext uri="{FF2B5EF4-FFF2-40B4-BE49-F238E27FC236}">
                <a16:creationId xmlns:a16="http://schemas.microsoft.com/office/drawing/2014/main" id="{16DBA032-E0E5-8ED8-AAF3-E3706838981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44" y="328488"/>
            <a:ext cx="1931995" cy="155348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699689B-9310-05CD-3240-CDBB0B71D874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1137425" y="1035552"/>
            <a:ext cx="2855153" cy="47752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616061-6139-8854-4910-72B42169C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64" y="1838510"/>
            <a:ext cx="2217145" cy="2843855"/>
          </a:xfrm>
        </p:spPr>
        <p:txBody>
          <a:bodyPr>
            <a:noAutofit/>
          </a:bodyPr>
          <a:lstStyle/>
          <a:p>
            <a:r>
              <a:rPr lang="en-GB" sz="3200" b="0" dirty="0">
                <a:solidFill>
                  <a:schemeClr val="tx2"/>
                </a:solidFill>
              </a:rPr>
              <a:t>Make money by skipping daily coffee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6E9A4-B359-43AE-FB23-9FEEE417C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9165" y="4796946"/>
            <a:ext cx="2682746" cy="547842"/>
          </a:xfrm>
        </p:spPr>
        <p:txBody>
          <a:bodyPr anchor="ctr">
            <a:spAutoFit/>
          </a:bodyPr>
          <a:lstStyle/>
          <a:p>
            <a:r>
              <a:rPr lang="en-GB" sz="3200" dirty="0" err="1">
                <a:solidFill>
                  <a:schemeClr val="accent5"/>
                </a:solidFill>
                <a:latin typeface="Boldins" panose="02000600000000000000" pitchFamily="2" charset="0"/>
              </a:rPr>
              <a:t>Pompompurin</a:t>
            </a:r>
            <a:endParaRPr lang="en-GB" sz="3200" dirty="0">
              <a:solidFill>
                <a:schemeClr val="accent5"/>
              </a:solidFill>
              <a:latin typeface="Boldins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316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artoon house with different colored rooms&#10;&#10;Description automatically generated">
            <a:extLst>
              <a:ext uri="{FF2B5EF4-FFF2-40B4-BE49-F238E27FC236}">
                <a16:creationId xmlns:a16="http://schemas.microsoft.com/office/drawing/2014/main" id="{779BE4B1-99A8-EBAA-B396-50A12868E5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3467593" y="-554243"/>
            <a:ext cx="8934529" cy="68081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7EEFE-D384-6A78-5C4C-7643B4D4F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3AB1F-E635-344C-B261-D818F6F509E6}" type="slidenum">
              <a:rPr lang="en-GB" smtClean="0"/>
              <a:pPr/>
              <a:t>7</a:t>
            </a:fld>
            <a:endParaRPr lang="en-GB" dirty="0"/>
          </a:p>
        </p:txBody>
      </p:sp>
      <p:pic>
        <p:nvPicPr>
          <p:cNvPr id="6" name="Picture 5" descr="A cartoon house with different colored rooms&#10;&#10;Description automatically generated">
            <a:extLst>
              <a:ext uri="{FF2B5EF4-FFF2-40B4-BE49-F238E27FC236}">
                <a16:creationId xmlns:a16="http://schemas.microsoft.com/office/drawing/2014/main" id="{46617FBC-4F90-F731-D47F-BF80FB977A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61" t="68671" r="63001" b="2771"/>
          <a:stretch/>
        </p:blipFill>
        <p:spPr>
          <a:xfrm>
            <a:off x="4589754" y="4120988"/>
            <a:ext cx="2183429" cy="1944209"/>
          </a:xfrm>
          <a:prstGeom prst="rect">
            <a:avLst/>
          </a:prstGeom>
        </p:spPr>
      </p:pic>
      <p:pic>
        <p:nvPicPr>
          <p:cNvPr id="8" name="Picture 7" descr="A cartoon of a dog holding a toy&#10;&#10;Description automatically generated">
            <a:extLst>
              <a:ext uri="{FF2B5EF4-FFF2-40B4-BE49-F238E27FC236}">
                <a16:creationId xmlns:a16="http://schemas.microsoft.com/office/drawing/2014/main" id="{C1A1AFFF-402B-DBD4-667F-EBA03CA6D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528" y="2775228"/>
            <a:ext cx="1159198" cy="1174970"/>
          </a:xfrm>
          <a:prstGeom prst="rect">
            <a:avLst/>
          </a:prstGeom>
        </p:spPr>
      </p:pic>
      <p:pic>
        <p:nvPicPr>
          <p:cNvPr id="10" name="Picture 9" descr="A cartoon of a pink bunny&#10;&#10;Description automatically generated">
            <a:extLst>
              <a:ext uri="{FF2B5EF4-FFF2-40B4-BE49-F238E27FC236}">
                <a16:creationId xmlns:a16="http://schemas.microsoft.com/office/drawing/2014/main" id="{A1167C70-0551-FEF2-54A8-E960F3D141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6937" y="4796946"/>
            <a:ext cx="1197194" cy="1068155"/>
          </a:xfrm>
          <a:prstGeom prst="rect">
            <a:avLst/>
          </a:prstGeom>
        </p:spPr>
      </p:pic>
      <p:pic>
        <p:nvPicPr>
          <p:cNvPr id="12" name="Picture 11" descr="Cartoon of a dog&#10;&#10;Description automatically generated">
            <a:extLst>
              <a:ext uri="{FF2B5EF4-FFF2-40B4-BE49-F238E27FC236}">
                <a16:creationId xmlns:a16="http://schemas.microsoft.com/office/drawing/2014/main" id="{33BCE596-95C7-8832-70B9-14992791D7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4561" y="4524185"/>
            <a:ext cx="1706178" cy="1297556"/>
          </a:xfrm>
          <a:prstGeom prst="rect">
            <a:avLst/>
          </a:prstGeom>
        </p:spPr>
      </p:pic>
      <p:pic>
        <p:nvPicPr>
          <p:cNvPr id="14" name="Picture 13" descr="A cartoon of a cat&#10;&#10;Description automatically generated">
            <a:extLst>
              <a:ext uri="{FF2B5EF4-FFF2-40B4-BE49-F238E27FC236}">
                <a16:creationId xmlns:a16="http://schemas.microsoft.com/office/drawing/2014/main" id="{A457C4DC-8778-9BA7-E142-EC75881C844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6231" y="4538164"/>
            <a:ext cx="1025141" cy="1269598"/>
          </a:xfrm>
          <a:prstGeom prst="rect">
            <a:avLst/>
          </a:prstGeom>
        </p:spPr>
      </p:pic>
      <p:pic>
        <p:nvPicPr>
          <p:cNvPr id="16" name="Picture 15" descr="A cartoon of a child holding a magic wand&#10;&#10;Description automatically generated">
            <a:extLst>
              <a:ext uri="{FF2B5EF4-FFF2-40B4-BE49-F238E27FC236}">
                <a16:creationId xmlns:a16="http://schemas.microsoft.com/office/drawing/2014/main" id="{164C84DE-F757-970F-2BDD-27F041900FA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7834" y="2775228"/>
            <a:ext cx="755985" cy="1101392"/>
          </a:xfrm>
          <a:prstGeom prst="rect">
            <a:avLst/>
          </a:prstGeom>
        </p:spPr>
      </p:pic>
      <p:pic>
        <p:nvPicPr>
          <p:cNvPr id="18" name="Picture 17" descr="A cartoon of a rabbit holding a magnifying glass&#10;&#10;Description automatically generated">
            <a:extLst>
              <a:ext uri="{FF2B5EF4-FFF2-40B4-BE49-F238E27FC236}">
                <a16:creationId xmlns:a16="http://schemas.microsoft.com/office/drawing/2014/main" id="{3D05A20E-FAEA-D027-46A9-03AAB5685F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3246" y="2849813"/>
            <a:ext cx="1703311" cy="906855"/>
          </a:xfrm>
          <a:prstGeom prst="rect">
            <a:avLst/>
          </a:prstGeom>
        </p:spPr>
      </p:pic>
      <p:pic>
        <p:nvPicPr>
          <p:cNvPr id="20" name="Picture 19" descr="A cartoon of a child holding a book&#10;&#10;Description automatically generated">
            <a:extLst>
              <a:ext uri="{FF2B5EF4-FFF2-40B4-BE49-F238E27FC236}">
                <a16:creationId xmlns:a16="http://schemas.microsoft.com/office/drawing/2014/main" id="{B5145F81-8F8E-0ECD-1279-4AF5242D103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7634" y="2804034"/>
            <a:ext cx="847224" cy="1075323"/>
          </a:xfrm>
          <a:prstGeom prst="rect">
            <a:avLst/>
          </a:prstGeom>
        </p:spPr>
      </p:pic>
      <p:pic>
        <p:nvPicPr>
          <p:cNvPr id="22" name="Picture 21" descr="A screenshot of a video game&#10;&#10;Description automatically generated">
            <a:extLst>
              <a:ext uri="{FF2B5EF4-FFF2-40B4-BE49-F238E27FC236}">
                <a16:creationId xmlns:a16="http://schemas.microsoft.com/office/drawing/2014/main" id="{208CEE39-FA9D-96B3-B145-3050BEF68A2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27834" t="76531" r="62244" b="3135"/>
          <a:stretch/>
        </p:blipFill>
        <p:spPr>
          <a:xfrm>
            <a:off x="5924852" y="4638904"/>
            <a:ext cx="848331" cy="1324766"/>
          </a:xfrm>
          <a:prstGeom prst="rect">
            <a:avLst/>
          </a:prstGeom>
        </p:spPr>
      </p:pic>
      <p:pic>
        <p:nvPicPr>
          <p:cNvPr id="24" name="Picture 23" descr="A cartoon of a cat in a window&#10;&#10;Description automatically generated">
            <a:extLst>
              <a:ext uri="{FF2B5EF4-FFF2-40B4-BE49-F238E27FC236}">
                <a16:creationId xmlns:a16="http://schemas.microsoft.com/office/drawing/2014/main" id="{16DBA032-E0E5-8ED8-AAF3-E3706838981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44" y="328488"/>
            <a:ext cx="1931995" cy="155348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699689B-9310-05CD-3240-CDBB0B71D874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1187980" y="1035552"/>
            <a:ext cx="2754042" cy="47752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616061-6139-8854-4910-72B42169C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64" y="1838510"/>
            <a:ext cx="2217145" cy="2843855"/>
          </a:xfrm>
        </p:spPr>
        <p:txBody>
          <a:bodyPr>
            <a:noAutofit/>
          </a:bodyPr>
          <a:lstStyle/>
          <a:p>
            <a:r>
              <a:rPr lang="en-GB" sz="3200" b="0" dirty="0">
                <a:solidFill>
                  <a:schemeClr val="tx2"/>
                </a:solidFill>
              </a:rPr>
              <a:t>If you use a $300 item every day, it’s free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6E9A4-B359-43AE-FB23-9FEEE417C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9165" y="4740008"/>
            <a:ext cx="2682746" cy="661720"/>
          </a:xfrm>
        </p:spPr>
        <p:txBody>
          <a:bodyPr anchor="ctr">
            <a:spAutoFit/>
          </a:bodyPr>
          <a:lstStyle/>
          <a:p>
            <a:r>
              <a:rPr lang="en-GB" dirty="0">
                <a:solidFill>
                  <a:schemeClr val="accent4"/>
                </a:solidFill>
                <a:latin typeface="Boldins" panose="02000600000000000000" pitchFamily="2" charset="0"/>
              </a:rPr>
              <a:t>My Melody</a:t>
            </a:r>
          </a:p>
        </p:txBody>
      </p:sp>
    </p:spTree>
    <p:extLst>
      <p:ext uri="{BB962C8B-B14F-4D97-AF65-F5344CB8AC3E}">
        <p14:creationId xmlns:p14="http://schemas.microsoft.com/office/powerpoint/2010/main" val="3674029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artoon house with different colored rooms&#10;&#10;Description automatically generated">
            <a:extLst>
              <a:ext uri="{FF2B5EF4-FFF2-40B4-BE49-F238E27FC236}">
                <a16:creationId xmlns:a16="http://schemas.microsoft.com/office/drawing/2014/main" id="{779BE4B1-99A8-EBAA-B396-50A12868E5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3467593" y="-554243"/>
            <a:ext cx="8934529" cy="68081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7EEFE-D384-6A78-5C4C-7643B4D4F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3AB1F-E635-344C-B261-D818F6F509E6}" type="slidenum">
              <a:rPr lang="en-GB" smtClean="0"/>
              <a:pPr/>
              <a:t>8</a:t>
            </a:fld>
            <a:endParaRPr lang="en-GB" dirty="0"/>
          </a:p>
        </p:txBody>
      </p:sp>
      <p:pic>
        <p:nvPicPr>
          <p:cNvPr id="6" name="Picture 5" descr="A cartoon house with different colored rooms&#10;&#10;Description automatically generated">
            <a:extLst>
              <a:ext uri="{FF2B5EF4-FFF2-40B4-BE49-F238E27FC236}">
                <a16:creationId xmlns:a16="http://schemas.microsoft.com/office/drawing/2014/main" id="{46617FBC-4F90-F731-D47F-BF80FB977A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06" t="68675" r="37637" b="2770"/>
          <a:stretch/>
        </p:blipFill>
        <p:spPr>
          <a:xfrm>
            <a:off x="6845301" y="4121150"/>
            <a:ext cx="2194042" cy="1944047"/>
          </a:xfrm>
          <a:prstGeom prst="rect">
            <a:avLst/>
          </a:prstGeom>
        </p:spPr>
      </p:pic>
      <p:pic>
        <p:nvPicPr>
          <p:cNvPr id="8" name="Picture 7" descr="A cartoon of a dog holding a toy&#10;&#10;Description automatically generated">
            <a:extLst>
              <a:ext uri="{FF2B5EF4-FFF2-40B4-BE49-F238E27FC236}">
                <a16:creationId xmlns:a16="http://schemas.microsoft.com/office/drawing/2014/main" id="{C1A1AFFF-402B-DBD4-667F-EBA03CA6D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528" y="2775228"/>
            <a:ext cx="1159198" cy="1174970"/>
          </a:xfrm>
          <a:prstGeom prst="rect">
            <a:avLst/>
          </a:prstGeom>
        </p:spPr>
      </p:pic>
      <p:pic>
        <p:nvPicPr>
          <p:cNvPr id="10" name="Picture 9" descr="A cartoon of a pink bunny&#10;&#10;Description automatically generated">
            <a:extLst>
              <a:ext uri="{FF2B5EF4-FFF2-40B4-BE49-F238E27FC236}">
                <a16:creationId xmlns:a16="http://schemas.microsoft.com/office/drawing/2014/main" id="{A1167C70-0551-FEF2-54A8-E960F3D141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6937" y="4796946"/>
            <a:ext cx="1197194" cy="1068155"/>
          </a:xfrm>
          <a:prstGeom prst="rect">
            <a:avLst/>
          </a:prstGeom>
        </p:spPr>
      </p:pic>
      <p:pic>
        <p:nvPicPr>
          <p:cNvPr id="12" name="Picture 11" descr="Cartoon of a dog&#10;&#10;Description automatically generated">
            <a:extLst>
              <a:ext uri="{FF2B5EF4-FFF2-40B4-BE49-F238E27FC236}">
                <a16:creationId xmlns:a16="http://schemas.microsoft.com/office/drawing/2014/main" id="{33BCE596-95C7-8832-70B9-14992791D7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4561" y="4524185"/>
            <a:ext cx="1706178" cy="1297556"/>
          </a:xfrm>
          <a:prstGeom prst="rect">
            <a:avLst/>
          </a:prstGeom>
        </p:spPr>
      </p:pic>
      <p:pic>
        <p:nvPicPr>
          <p:cNvPr id="14" name="Picture 13" descr="A cartoon of a cat&#10;&#10;Description automatically generated">
            <a:extLst>
              <a:ext uri="{FF2B5EF4-FFF2-40B4-BE49-F238E27FC236}">
                <a16:creationId xmlns:a16="http://schemas.microsoft.com/office/drawing/2014/main" id="{A457C4DC-8778-9BA7-E142-EC75881C844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6231" y="4538164"/>
            <a:ext cx="1025141" cy="1269598"/>
          </a:xfrm>
          <a:prstGeom prst="rect">
            <a:avLst/>
          </a:prstGeom>
        </p:spPr>
      </p:pic>
      <p:pic>
        <p:nvPicPr>
          <p:cNvPr id="16" name="Picture 15" descr="A cartoon of a child holding a magic wand&#10;&#10;Description automatically generated">
            <a:extLst>
              <a:ext uri="{FF2B5EF4-FFF2-40B4-BE49-F238E27FC236}">
                <a16:creationId xmlns:a16="http://schemas.microsoft.com/office/drawing/2014/main" id="{164C84DE-F757-970F-2BDD-27F041900FA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7834" y="2775228"/>
            <a:ext cx="755985" cy="1101392"/>
          </a:xfrm>
          <a:prstGeom prst="rect">
            <a:avLst/>
          </a:prstGeom>
        </p:spPr>
      </p:pic>
      <p:pic>
        <p:nvPicPr>
          <p:cNvPr id="18" name="Picture 17" descr="A cartoon of a rabbit holding a magnifying glass&#10;&#10;Description automatically generated">
            <a:extLst>
              <a:ext uri="{FF2B5EF4-FFF2-40B4-BE49-F238E27FC236}">
                <a16:creationId xmlns:a16="http://schemas.microsoft.com/office/drawing/2014/main" id="{3D05A20E-FAEA-D027-46A9-03AAB5685F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3246" y="2849813"/>
            <a:ext cx="1703311" cy="906855"/>
          </a:xfrm>
          <a:prstGeom prst="rect">
            <a:avLst/>
          </a:prstGeom>
        </p:spPr>
      </p:pic>
      <p:pic>
        <p:nvPicPr>
          <p:cNvPr id="20" name="Picture 19" descr="A cartoon of a child holding a book&#10;&#10;Description automatically generated">
            <a:extLst>
              <a:ext uri="{FF2B5EF4-FFF2-40B4-BE49-F238E27FC236}">
                <a16:creationId xmlns:a16="http://schemas.microsoft.com/office/drawing/2014/main" id="{B5145F81-8F8E-0ECD-1279-4AF5242D103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7634" y="2804034"/>
            <a:ext cx="847224" cy="1075323"/>
          </a:xfrm>
          <a:prstGeom prst="rect">
            <a:avLst/>
          </a:prstGeom>
        </p:spPr>
      </p:pic>
      <p:pic>
        <p:nvPicPr>
          <p:cNvPr id="22" name="Picture 21" descr="A screenshot of a video game&#10;&#10;Description automatically generated">
            <a:extLst>
              <a:ext uri="{FF2B5EF4-FFF2-40B4-BE49-F238E27FC236}">
                <a16:creationId xmlns:a16="http://schemas.microsoft.com/office/drawing/2014/main" id="{208CEE39-FA9D-96B3-B145-3050BEF68A2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20000"/>
          </a:blip>
          <a:srcRect l="27834" t="76531" r="62244" b="3135"/>
          <a:stretch/>
        </p:blipFill>
        <p:spPr>
          <a:xfrm>
            <a:off x="5924852" y="4638904"/>
            <a:ext cx="848331" cy="1324766"/>
          </a:xfrm>
          <a:prstGeom prst="rect">
            <a:avLst/>
          </a:prstGeom>
        </p:spPr>
      </p:pic>
      <p:pic>
        <p:nvPicPr>
          <p:cNvPr id="24" name="Picture 23" descr="A cartoon of a cat in a window&#10;&#10;Description automatically generated">
            <a:extLst>
              <a:ext uri="{FF2B5EF4-FFF2-40B4-BE49-F238E27FC236}">
                <a16:creationId xmlns:a16="http://schemas.microsoft.com/office/drawing/2014/main" id="{16DBA032-E0E5-8ED8-AAF3-E3706838981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44" y="328488"/>
            <a:ext cx="1931995" cy="155348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699689B-9310-05CD-3240-CDBB0B71D874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1187980" y="1035553"/>
            <a:ext cx="2754042" cy="47752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616061-6139-8854-4910-72B42169C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64" y="1838510"/>
            <a:ext cx="2217145" cy="2843855"/>
          </a:xfrm>
        </p:spPr>
        <p:txBody>
          <a:bodyPr>
            <a:noAutofit/>
          </a:bodyPr>
          <a:lstStyle/>
          <a:p>
            <a:r>
              <a:rPr lang="en-GB" sz="2800" b="0" dirty="0">
                <a:solidFill>
                  <a:schemeClr val="tx2"/>
                </a:solidFill>
              </a:rPr>
              <a:t>Items bought with refunded money is free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6E9A4-B359-43AE-FB23-9FEEE417C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9165" y="4740008"/>
            <a:ext cx="2682746" cy="661720"/>
          </a:xfrm>
        </p:spPr>
        <p:txBody>
          <a:bodyPr anchor="ctr">
            <a:spAutoFit/>
          </a:bodyPr>
          <a:lstStyle/>
          <a:p>
            <a:r>
              <a:rPr lang="en-GB" dirty="0" err="1">
                <a:solidFill>
                  <a:schemeClr val="accent6"/>
                </a:solidFill>
                <a:latin typeface="Boldins" panose="02000600000000000000" pitchFamily="2" charset="0"/>
              </a:rPr>
              <a:t>Pochacco</a:t>
            </a:r>
            <a:endParaRPr lang="en-GB" dirty="0">
              <a:solidFill>
                <a:schemeClr val="accent6"/>
              </a:solidFill>
              <a:latin typeface="Boldins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38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artoon house with different colored rooms&#10;&#10;Description automatically generated">
            <a:extLst>
              <a:ext uri="{FF2B5EF4-FFF2-40B4-BE49-F238E27FC236}">
                <a16:creationId xmlns:a16="http://schemas.microsoft.com/office/drawing/2014/main" id="{779BE4B1-99A8-EBAA-B396-50A12868E5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3467593" y="-554243"/>
            <a:ext cx="8934529" cy="68081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7EEFE-D384-6A78-5C4C-7643B4D4F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3AB1F-E635-344C-B261-D818F6F509E6}" type="slidenum">
              <a:rPr lang="en-GB" smtClean="0"/>
              <a:pPr/>
              <a:t>9</a:t>
            </a:fld>
            <a:endParaRPr lang="en-GB" dirty="0"/>
          </a:p>
        </p:txBody>
      </p:sp>
      <p:pic>
        <p:nvPicPr>
          <p:cNvPr id="6" name="Picture 5" descr="A cartoon house with different colored rooms&#10;&#10;Description automatically generated">
            <a:extLst>
              <a:ext uri="{FF2B5EF4-FFF2-40B4-BE49-F238E27FC236}">
                <a16:creationId xmlns:a16="http://schemas.microsoft.com/office/drawing/2014/main" id="{46617FBC-4F90-F731-D47F-BF80FB977A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95" t="68347" r="12548" b="2831"/>
          <a:stretch/>
        </p:blipFill>
        <p:spPr>
          <a:xfrm>
            <a:off x="9086851" y="4098844"/>
            <a:ext cx="2194042" cy="1962231"/>
          </a:xfrm>
          <a:prstGeom prst="rect">
            <a:avLst/>
          </a:prstGeom>
        </p:spPr>
      </p:pic>
      <p:pic>
        <p:nvPicPr>
          <p:cNvPr id="8" name="Picture 7" descr="A cartoon of a dog holding a toy&#10;&#10;Description automatically generated">
            <a:extLst>
              <a:ext uri="{FF2B5EF4-FFF2-40B4-BE49-F238E27FC236}">
                <a16:creationId xmlns:a16="http://schemas.microsoft.com/office/drawing/2014/main" id="{C1A1AFFF-402B-DBD4-667F-EBA03CA6D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528" y="2775228"/>
            <a:ext cx="1159198" cy="1174970"/>
          </a:xfrm>
          <a:prstGeom prst="rect">
            <a:avLst/>
          </a:prstGeom>
        </p:spPr>
      </p:pic>
      <p:pic>
        <p:nvPicPr>
          <p:cNvPr id="10" name="Picture 9" descr="A cartoon of a pink bunny&#10;&#10;Description automatically generated">
            <a:extLst>
              <a:ext uri="{FF2B5EF4-FFF2-40B4-BE49-F238E27FC236}">
                <a16:creationId xmlns:a16="http://schemas.microsoft.com/office/drawing/2014/main" id="{A1167C70-0551-FEF2-54A8-E960F3D141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6937" y="4796946"/>
            <a:ext cx="1197194" cy="1068155"/>
          </a:xfrm>
          <a:prstGeom prst="rect">
            <a:avLst/>
          </a:prstGeom>
        </p:spPr>
      </p:pic>
      <p:pic>
        <p:nvPicPr>
          <p:cNvPr id="12" name="Picture 11" descr="Cartoon of a dog&#10;&#10;Description automatically generated">
            <a:extLst>
              <a:ext uri="{FF2B5EF4-FFF2-40B4-BE49-F238E27FC236}">
                <a16:creationId xmlns:a16="http://schemas.microsoft.com/office/drawing/2014/main" id="{33BCE596-95C7-8832-70B9-14992791D7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4561" y="4524185"/>
            <a:ext cx="1706178" cy="1297556"/>
          </a:xfrm>
          <a:prstGeom prst="rect">
            <a:avLst/>
          </a:prstGeom>
        </p:spPr>
      </p:pic>
      <p:pic>
        <p:nvPicPr>
          <p:cNvPr id="14" name="Picture 13" descr="A cartoon of a cat&#10;&#10;Description automatically generated">
            <a:extLst>
              <a:ext uri="{FF2B5EF4-FFF2-40B4-BE49-F238E27FC236}">
                <a16:creationId xmlns:a16="http://schemas.microsoft.com/office/drawing/2014/main" id="{A457C4DC-8778-9BA7-E142-EC75881C844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6231" y="4538164"/>
            <a:ext cx="1025141" cy="1269598"/>
          </a:xfrm>
          <a:prstGeom prst="rect">
            <a:avLst/>
          </a:prstGeom>
        </p:spPr>
      </p:pic>
      <p:pic>
        <p:nvPicPr>
          <p:cNvPr id="16" name="Picture 15" descr="A cartoon of a child holding a magic wand&#10;&#10;Description automatically generated">
            <a:extLst>
              <a:ext uri="{FF2B5EF4-FFF2-40B4-BE49-F238E27FC236}">
                <a16:creationId xmlns:a16="http://schemas.microsoft.com/office/drawing/2014/main" id="{164C84DE-F757-970F-2BDD-27F041900FA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7834" y="2775228"/>
            <a:ext cx="755985" cy="1101392"/>
          </a:xfrm>
          <a:prstGeom prst="rect">
            <a:avLst/>
          </a:prstGeom>
        </p:spPr>
      </p:pic>
      <p:pic>
        <p:nvPicPr>
          <p:cNvPr id="18" name="Picture 17" descr="A cartoon of a rabbit holding a magnifying glass&#10;&#10;Description automatically generated">
            <a:extLst>
              <a:ext uri="{FF2B5EF4-FFF2-40B4-BE49-F238E27FC236}">
                <a16:creationId xmlns:a16="http://schemas.microsoft.com/office/drawing/2014/main" id="{3D05A20E-FAEA-D027-46A9-03AAB5685F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3246" y="2849813"/>
            <a:ext cx="1703311" cy="906855"/>
          </a:xfrm>
          <a:prstGeom prst="rect">
            <a:avLst/>
          </a:prstGeom>
        </p:spPr>
      </p:pic>
      <p:pic>
        <p:nvPicPr>
          <p:cNvPr id="20" name="Picture 19" descr="A cartoon of a child holding a book&#10;&#10;Description automatically generated">
            <a:extLst>
              <a:ext uri="{FF2B5EF4-FFF2-40B4-BE49-F238E27FC236}">
                <a16:creationId xmlns:a16="http://schemas.microsoft.com/office/drawing/2014/main" id="{B5145F81-8F8E-0ECD-1279-4AF5242D103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7634" y="2804034"/>
            <a:ext cx="847224" cy="1075323"/>
          </a:xfrm>
          <a:prstGeom prst="rect">
            <a:avLst/>
          </a:prstGeom>
        </p:spPr>
      </p:pic>
      <p:pic>
        <p:nvPicPr>
          <p:cNvPr id="22" name="Picture 21" descr="A screenshot of a video game&#10;&#10;Description automatically generated">
            <a:extLst>
              <a:ext uri="{FF2B5EF4-FFF2-40B4-BE49-F238E27FC236}">
                <a16:creationId xmlns:a16="http://schemas.microsoft.com/office/drawing/2014/main" id="{208CEE39-FA9D-96B3-B145-3050BEF68A2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20000"/>
          </a:blip>
          <a:srcRect l="27834" t="76531" r="62244" b="3135"/>
          <a:stretch/>
        </p:blipFill>
        <p:spPr>
          <a:xfrm>
            <a:off x="5924852" y="4638904"/>
            <a:ext cx="848331" cy="1324766"/>
          </a:xfrm>
          <a:prstGeom prst="rect">
            <a:avLst/>
          </a:prstGeom>
        </p:spPr>
      </p:pic>
      <p:pic>
        <p:nvPicPr>
          <p:cNvPr id="24" name="Picture 23" descr="A cartoon of a cat in a window&#10;&#10;Description automatically generated">
            <a:extLst>
              <a:ext uri="{FF2B5EF4-FFF2-40B4-BE49-F238E27FC236}">
                <a16:creationId xmlns:a16="http://schemas.microsoft.com/office/drawing/2014/main" id="{16DBA032-E0E5-8ED8-AAF3-E3706838981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44" y="328488"/>
            <a:ext cx="1931995" cy="155348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699689B-9310-05CD-3240-CDBB0B71D874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1187980" y="1075817"/>
            <a:ext cx="2754042" cy="46947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616061-6139-8854-4910-72B42169C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64" y="1838510"/>
            <a:ext cx="2217145" cy="2843855"/>
          </a:xfrm>
        </p:spPr>
        <p:txBody>
          <a:bodyPr>
            <a:noAutofit/>
          </a:bodyPr>
          <a:lstStyle/>
          <a:p>
            <a:r>
              <a:rPr lang="en-GB" sz="2400" b="0" dirty="0">
                <a:solidFill>
                  <a:schemeClr val="tx2"/>
                </a:solidFill>
              </a:rPr>
              <a:t>You’re losing money if you don’t qualify for free shipping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6E9A4-B359-43AE-FB23-9FEEE417C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9165" y="4740008"/>
            <a:ext cx="2682746" cy="661720"/>
          </a:xfrm>
        </p:spPr>
        <p:txBody>
          <a:bodyPr anchor="ctr">
            <a:spAutoFit/>
          </a:bodyPr>
          <a:lstStyle/>
          <a:p>
            <a:r>
              <a:rPr lang="en-GB" dirty="0" err="1">
                <a:solidFill>
                  <a:schemeClr val="accent3"/>
                </a:solidFill>
                <a:latin typeface="Boldins" panose="02000600000000000000" pitchFamily="2" charset="0"/>
              </a:rPr>
              <a:t>Kuromi</a:t>
            </a:r>
            <a:endParaRPr lang="en-GB" dirty="0">
              <a:solidFill>
                <a:schemeClr val="accent3"/>
              </a:solidFill>
              <a:latin typeface="Boldins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154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55">
      <a:dk1>
        <a:srgbClr val="000000"/>
      </a:dk1>
      <a:lt1>
        <a:srgbClr val="FFFFFF"/>
      </a:lt1>
      <a:dk2>
        <a:srgbClr val="7F5021"/>
      </a:dk2>
      <a:lt2>
        <a:srgbClr val="EF879B"/>
      </a:lt2>
      <a:accent1>
        <a:srgbClr val="FFACB3"/>
      </a:accent1>
      <a:accent2>
        <a:srgbClr val="CBE9FA"/>
      </a:accent2>
      <a:accent3>
        <a:srgbClr val="DAC9E1"/>
      </a:accent3>
      <a:accent4>
        <a:srgbClr val="F3CCDD"/>
      </a:accent4>
      <a:accent5>
        <a:srgbClr val="FFECB6"/>
      </a:accent5>
      <a:accent6>
        <a:srgbClr val="E1E8BD"/>
      </a:accent6>
      <a:hlink>
        <a:srgbClr val="0073BF"/>
      </a:hlink>
      <a:folHlink>
        <a:srgbClr val="DA001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246</Words>
  <Application>Microsoft Macintosh PowerPoint</Application>
  <PresentationFormat>Widescreen</PresentationFormat>
  <Paragraphs>55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Fredoka SemiBold</vt:lpstr>
      <vt:lpstr>Fredoka</vt:lpstr>
      <vt:lpstr>Calibri</vt:lpstr>
      <vt:lpstr>Fredoka Medium</vt:lpstr>
      <vt:lpstr>Boldins</vt:lpstr>
      <vt:lpstr>Arial</vt:lpstr>
      <vt:lpstr>Office Theme</vt:lpstr>
      <vt:lpstr>Girl Math</vt:lpstr>
      <vt:lpstr>Agenda</vt:lpstr>
      <vt:lpstr>$45 gym classes are cheaper than $200 of therapy</vt:lpstr>
      <vt:lpstr>$45 gym classes are cheaper than $200 of therapy</vt:lpstr>
      <vt:lpstr>Anything under $5  is free</vt:lpstr>
      <vt:lpstr>Make money by skipping daily coffee</vt:lpstr>
      <vt:lpstr>If you use a $300 item every day, it’s free</vt:lpstr>
      <vt:lpstr>Items bought with refunded money is free</vt:lpstr>
      <vt:lpstr>You’re losing money if you don’t qualify for free shipping</vt:lpstr>
      <vt:lpstr>ALL DRESSES ARE</vt:lpstr>
      <vt:lpstr>BOUTIQUE GYM CLASSES ARE AN INVESTMENT</vt:lpstr>
      <vt:lpstr>ANYTHING PAID  WITH CASH IS FREE</vt:lpstr>
      <vt:lpstr>MAKING MONEY</vt:lpstr>
      <vt:lpstr>COST  PER WEAR</vt:lpstr>
      <vt:lpstr>SUNK COST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 Story Productions @dstoryco</dc:title>
  <dc:subject/>
  <dc:creator>D Story Productions @dstoryco</dc:creator>
  <cp:keywords/>
  <dc:description/>
  <cp:lastModifiedBy>Vickie Leung</cp:lastModifiedBy>
  <cp:revision>36</cp:revision>
  <dcterms:created xsi:type="dcterms:W3CDTF">2023-09-07T04:44:19Z</dcterms:created>
  <dcterms:modified xsi:type="dcterms:W3CDTF">2023-09-08T09:36:20Z</dcterms:modified>
  <cp:category/>
</cp:coreProperties>
</file>